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7" r:id="rId3"/>
  </p:sldIdLst>
  <p:sldSz cx="9144000" cy="6858000" type="screen4x3"/>
  <p:notesSz cx="6954838" cy="93091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4F2AE-FD94-42FF-AA13-77A92D9B7F6C}" v="188" dt="2023-05-10T15:29:12.0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4" d="100"/>
          <a:sy n="104" d="100"/>
        </p:scale>
        <p:origin x="18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agner" userId="23e1fd9a6ac484c7" providerId="LiveId" clId="{8654F2AE-FD94-42FF-AA13-77A92D9B7F6C}"/>
    <pc:docChg chg="undo custSel modSld modNotesMaster">
      <pc:chgData name="William Wagner" userId="23e1fd9a6ac484c7" providerId="LiveId" clId="{8654F2AE-FD94-42FF-AA13-77A92D9B7F6C}" dt="2023-05-15T22:38:54.549" v="499" actId="20577"/>
      <pc:docMkLst>
        <pc:docMk/>
      </pc:docMkLst>
      <pc:sldChg chg="addSp delSp modSp mod">
        <pc:chgData name="William Wagner" userId="23e1fd9a6ac484c7" providerId="LiveId" clId="{8654F2AE-FD94-42FF-AA13-77A92D9B7F6C}" dt="2023-05-15T22:38:54.549" v="499" actId="20577"/>
        <pc:sldMkLst>
          <pc:docMk/>
          <pc:sldMk cId="0" sldId="257"/>
        </pc:sldMkLst>
        <pc:spChg chg="mod">
          <ac:chgData name="William Wagner" userId="23e1fd9a6ac484c7" providerId="LiveId" clId="{8654F2AE-FD94-42FF-AA13-77A92D9B7F6C}" dt="2023-05-10T15:29:23.277" v="492" actId="1076"/>
          <ac:spMkLst>
            <pc:docMk/>
            <pc:sldMk cId="0" sldId="257"/>
            <ac:spMk id="2" creationId="{8A5F9CC6-D044-4463-A89F-0D18C06BA986}"/>
          </ac:spMkLst>
        </pc:spChg>
        <pc:spChg chg="add del mod">
          <ac:chgData name="William Wagner" userId="23e1fd9a6ac484c7" providerId="LiveId" clId="{8654F2AE-FD94-42FF-AA13-77A92D9B7F6C}" dt="2023-05-10T15:25:27.680" v="414" actId="478"/>
          <ac:spMkLst>
            <pc:docMk/>
            <pc:sldMk cId="0" sldId="257"/>
            <ac:spMk id="3" creationId="{12FBF389-9B88-6D84-FE20-9CFB641AAFC8}"/>
          </ac:spMkLst>
        </pc:spChg>
        <pc:spChg chg="mod">
          <ac:chgData name="William Wagner" userId="23e1fd9a6ac484c7" providerId="LiveId" clId="{8654F2AE-FD94-42FF-AA13-77A92D9B7F6C}" dt="2023-05-10T15:26:55.842" v="421" actId="1076"/>
          <ac:spMkLst>
            <pc:docMk/>
            <pc:sldMk cId="0" sldId="257"/>
            <ac:spMk id="4" creationId="{00000000-0000-0000-0000-000000000000}"/>
          </ac:spMkLst>
        </pc:spChg>
        <pc:spChg chg="del mod">
          <ac:chgData name="William Wagner" userId="23e1fd9a6ac484c7" providerId="LiveId" clId="{8654F2AE-FD94-42FF-AA13-77A92D9B7F6C}" dt="2023-03-10T16:52:12.074" v="84"/>
          <ac:spMkLst>
            <pc:docMk/>
            <pc:sldMk cId="0" sldId="257"/>
            <ac:spMk id="5" creationId="{00000000-0000-0000-0000-000000000000}"/>
          </ac:spMkLst>
        </pc:spChg>
        <pc:spChg chg="add mod">
          <ac:chgData name="William Wagner" userId="23e1fd9a6ac484c7" providerId="LiveId" clId="{8654F2AE-FD94-42FF-AA13-77A92D9B7F6C}" dt="2023-05-10T15:28:06.034" v="474" actId="14100"/>
          <ac:spMkLst>
            <pc:docMk/>
            <pc:sldMk cId="0" sldId="257"/>
            <ac:spMk id="5" creationId="{63DF458A-6561-E440-7A06-0836D8521667}"/>
          </ac:spMkLst>
        </pc:spChg>
        <pc:spChg chg="mod">
          <ac:chgData name="William Wagner" userId="23e1fd9a6ac484c7" providerId="LiveId" clId="{8654F2AE-FD94-42FF-AA13-77A92D9B7F6C}" dt="2023-05-10T15:29:48.557" v="495" actId="1076"/>
          <ac:spMkLst>
            <pc:docMk/>
            <pc:sldMk cId="0" sldId="257"/>
            <ac:spMk id="6" creationId="{00000000-0000-0000-0000-000000000000}"/>
          </ac:spMkLst>
        </pc:spChg>
        <pc:spChg chg="mod">
          <ac:chgData name="William Wagner" userId="23e1fd9a6ac484c7" providerId="LiveId" clId="{8654F2AE-FD94-42FF-AA13-77A92D9B7F6C}" dt="2023-05-10T15:29:30.945" v="493" actId="1076"/>
          <ac:spMkLst>
            <pc:docMk/>
            <pc:sldMk cId="0" sldId="257"/>
            <ac:spMk id="7" creationId="{00000000-0000-0000-0000-000000000000}"/>
          </ac:spMkLst>
        </pc:spChg>
        <pc:spChg chg="del mod">
          <ac:chgData name="William Wagner" userId="23e1fd9a6ac484c7" providerId="LiveId" clId="{8654F2AE-FD94-42FF-AA13-77A92D9B7F6C}" dt="2023-03-10T16:52:12.074" v="86"/>
          <ac:spMkLst>
            <pc:docMk/>
            <pc:sldMk cId="0" sldId="257"/>
            <ac:spMk id="8" creationId="{00000000-0000-0000-0000-000000000000}"/>
          </ac:spMkLst>
        </pc:spChg>
        <pc:spChg chg="mod">
          <ac:chgData name="William Wagner" userId="23e1fd9a6ac484c7" providerId="LiveId" clId="{8654F2AE-FD94-42FF-AA13-77A92D9B7F6C}" dt="2023-05-10T15:29:43.522" v="494" actId="1076"/>
          <ac:spMkLst>
            <pc:docMk/>
            <pc:sldMk cId="0" sldId="257"/>
            <ac:spMk id="9" creationId="{00000000-0000-0000-0000-000000000000}"/>
          </ac:spMkLst>
        </pc:spChg>
        <pc:spChg chg="mod">
          <ac:chgData name="William Wagner" userId="23e1fd9a6ac484c7" providerId="LiveId" clId="{8654F2AE-FD94-42FF-AA13-77A92D9B7F6C}" dt="2023-05-15T22:38:54.549" v="499" actId="20577"/>
          <ac:spMkLst>
            <pc:docMk/>
            <pc:sldMk cId="0" sldId="257"/>
            <ac:spMk id="13" creationId="{00000000-0000-0000-0000-000000000000}"/>
          </ac:spMkLst>
        </pc:spChg>
        <pc:spChg chg="mod">
          <ac:chgData name="William Wagner" userId="23e1fd9a6ac484c7" providerId="LiveId" clId="{8654F2AE-FD94-42FF-AA13-77A92D9B7F6C}" dt="2023-05-10T15:24:50.779" v="400" actId="20577"/>
          <ac:spMkLst>
            <pc:docMk/>
            <pc:sldMk cId="0" sldId="257"/>
            <ac:spMk id="17" creationId="{6390EADA-0749-4D79-932A-C3AFD0833B5B}"/>
          </ac:spMkLst>
        </pc:spChg>
        <pc:spChg chg="mod">
          <ac:chgData name="William Wagner" userId="23e1fd9a6ac484c7" providerId="LiveId" clId="{8654F2AE-FD94-42FF-AA13-77A92D9B7F6C}" dt="2023-03-10T16:47:08.272" v="1" actId="20577"/>
          <ac:spMkLst>
            <pc:docMk/>
            <pc:sldMk cId="0" sldId="257"/>
            <ac:spMk id="3147" creationId="{00000000-0000-0000-0000-000000000000}"/>
          </ac:spMkLst>
        </pc:spChg>
        <pc:graphicFrameChg chg="mod">
          <ac:chgData name="William Wagner" userId="23e1fd9a6ac484c7" providerId="LiveId" clId="{8654F2AE-FD94-42FF-AA13-77A92D9B7F6C}" dt="2023-05-10T15:29:12.031" v="490"/>
          <ac:graphicFrameMkLst>
            <pc:docMk/>
            <pc:sldMk cId="0" sldId="257"/>
            <ac:graphicFrameMk id="16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EC0DFC-D034-4170-BD03-19FB28F337B7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93C95E-A2F6-465B-B20C-FF705DA0BE3B}">
      <dgm:prSet phldrT="[Text]" custT="1"/>
      <dgm:spPr/>
      <dgm:t>
        <a:bodyPr/>
        <a:lstStyle/>
        <a:p>
          <a:r>
            <a:rPr lang="en-US" sz="1200" b="1" dirty="0"/>
            <a:t>Bill Wagner Chairman</a:t>
          </a:r>
        </a:p>
      </dgm:t>
    </dgm:pt>
    <dgm:pt modelId="{5120AD2A-EA0A-4E33-857D-AC1339C224E9}" type="parTrans" cxnId="{D63D491A-456F-4F1A-86F6-5A181C70571C}">
      <dgm:prSet/>
      <dgm:spPr/>
      <dgm:t>
        <a:bodyPr/>
        <a:lstStyle/>
        <a:p>
          <a:endParaRPr lang="en-US"/>
        </a:p>
      </dgm:t>
    </dgm:pt>
    <dgm:pt modelId="{42AAE6E8-9D2D-4B56-BE0B-1667C6A95FCE}" type="sibTrans" cxnId="{D63D491A-456F-4F1A-86F6-5A181C70571C}">
      <dgm:prSet/>
      <dgm:spPr/>
      <dgm:t>
        <a:bodyPr/>
        <a:lstStyle/>
        <a:p>
          <a:endParaRPr lang="en-US"/>
        </a:p>
      </dgm:t>
    </dgm:pt>
    <dgm:pt modelId="{A9807F86-8594-4B28-95E4-4DD5CA31E93E}" type="asst">
      <dgm:prSet phldrT="[Text]" custT="1"/>
      <dgm:spPr/>
      <dgm:t>
        <a:bodyPr/>
        <a:lstStyle/>
        <a:p>
          <a:r>
            <a:rPr lang="en-US" sz="1200" b="1" dirty="0"/>
            <a:t>Rich Torcasio Secretary</a:t>
          </a:r>
        </a:p>
      </dgm:t>
    </dgm:pt>
    <dgm:pt modelId="{2B01A86E-52B4-4EEC-917E-43AED728162E}" type="parTrans" cxnId="{A33AA857-F20B-4717-AF03-AEBEECEEE22D}">
      <dgm:prSet/>
      <dgm:spPr/>
      <dgm:t>
        <a:bodyPr/>
        <a:lstStyle/>
        <a:p>
          <a:endParaRPr lang="en-US"/>
        </a:p>
      </dgm:t>
    </dgm:pt>
    <dgm:pt modelId="{47A9963C-0DCD-448B-9CA0-9358EB1244D7}" type="sibTrans" cxnId="{A33AA857-F20B-4717-AF03-AEBEECEEE22D}">
      <dgm:prSet/>
      <dgm:spPr/>
      <dgm:t>
        <a:bodyPr/>
        <a:lstStyle/>
        <a:p>
          <a:endParaRPr lang="en-US"/>
        </a:p>
      </dgm:t>
    </dgm:pt>
    <dgm:pt modelId="{2D9FBF32-2642-4277-BC64-904D093A79E8}">
      <dgm:prSet phldrT="[Text]" custT="1"/>
      <dgm:spPr/>
      <dgm:t>
        <a:bodyPr/>
        <a:lstStyle/>
        <a:p>
          <a:r>
            <a:rPr lang="en-US" sz="1200" b="1" dirty="0"/>
            <a:t>Jen </a:t>
          </a:r>
          <a:r>
            <a:rPr lang="en-US" sz="1200" b="1" dirty="0" err="1"/>
            <a:t>Ranaletti</a:t>
          </a:r>
          <a:r>
            <a:rPr lang="en-US" sz="1200" b="1" dirty="0"/>
            <a:t> Board Member</a:t>
          </a:r>
        </a:p>
      </dgm:t>
    </dgm:pt>
    <dgm:pt modelId="{A1AF8E56-8A8A-4611-B44D-97C4F98DECF6}" type="parTrans" cxnId="{26EC27F0-0A96-458F-B4B7-5290FE951A2C}">
      <dgm:prSet/>
      <dgm:spPr/>
      <dgm:t>
        <a:bodyPr/>
        <a:lstStyle/>
        <a:p>
          <a:endParaRPr lang="en-US"/>
        </a:p>
      </dgm:t>
    </dgm:pt>
    <dgm:pt modelId="{733D0A29-3E85-4ED3-BE3E-8D14C83E3C2B}" type="sibTrans" cxnId="{26EC27F0-0A96-458F-B4B7-5290FE951A2C}">
      <dgm:prSet/>
      <dgm:spPr/>
      <dgm:t>
        <a:bodyPr/>
        <a:lstStyle/>
        <a:p>
          <a:endParaRPr lang="en-US"/>
        </a:p>
      </dgm:t>
    </dgm:pt>
    <dgm:pt modelId="{DC63F75C-37D9-4122-AEF8-180C8A5F4069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1200" b="1" dirty="0"/>
            <a:t>Vacant      Board Member</a:t>
          </a:r>
        </a:p>
      </dgm:t>
    </dgm:pt>
    <dgm:pt modelId="{296BADAF-1A5D-4ED6-9417-4EB4E7069220}" type="parTrans" cxnId="{2E24651F-3017-4E0E-BFE6-9022324D748A}">
      <dgm:prSet/>
      <dgm:spPr/>
      <dgm:t>
        <a:bodyPr/>
        <a:lstStyle/>
        <a:p>
          <a:endParaRPr lang="en-US"/>
        </a:p>
      </dgm:t>
    </dgm:pt>
    <dgm:pt modelId="{E4257C0F-407C-4E87-9943-E4F74A0850F7}" type="sibTrans" cxnId="{2E24651F-3017-4E0E-BFE6-9022324D748A}">
      <dgm:prSet/>
      <dgm:spPr/>
      <dgm:t>
        <a:bodyPr/>
        <a:lstStyle/>
        <a:p>
          <a:endParaRPr lang="en-US"/>
        </a:p>
      </dgm:t>
    </dgm:pt>
    <dgm:pt modelId="{52CEFB74-9232-4D19-83BB-6C7F9A9557F2}">
      <dgm:prSet phldrT="[Text]" custT="1"/>
      <dgm:spPr/>
      <dgm:t>
        <a:bodyPr/>
        <a:lstStyle/>
        <a:p>
          <a:r>
            <a:rPr lang="en-US" sz="1200" b="1" dirty="0"/>
            <a:t>Vacant      Board Member</a:t>
          </a:r>
        </a:p>
      </dgm:t>
    </dgm:pt>
    <dgm:pt modelId="{E18F544E-667B-4169-94B0-35AD226A1206}" type="parTrans" cxnId="{DD6B7BBC-A7E2-414B-86BA-2B6CDE4BDE34}">
      <dgm:prSet/>
      <dgm:spPr/>
      <dgm:t>
        <a:bodyPr/>
        <a:lstStyle/>
        <a:p>
          <a:endParaRPr lang="en-US"/>
        </a:p>
      </dgm:t>
    </dgm:pt>
    <dgm:pt modelId="{56539200-F8BB-4A1F-9998-342B80185EA5}" type="sibTrans" cxnId="{DD6B7BBC-A7E2-414B-86BA-2B6CDE4BDE34}">
      <dgm:prSet/>
      <dgm:spPr/>
      <dgm:t>
        <a:bodyPr/>
        <a:lstStyle/>
        <a:p>
          <a:endParaRPr lang="en-US"/>
        </a:p>
      </dgm:t>
    </dgm:pt>
    <dgm:pt modelId="{6F392C89-D108-47B0-ACCE-6AA11A29B061}">
      <dgm:prSet phldrT="[Text]" custT="1"/>
      <dgm:spPr/>
      <dgm:t>
        <a:bodyPr/>
        <a:lstStyle/>
        <a:p>
          <a:r>
            <a:rPr lang="en-US" sz="1200" b="1" dirty="0"/>
            <a:t>Don MacSwan     Board Member</a:t>
          </a:r>
        </a:p>
      </dgm:t>
    </dgm:pt>
    <dgm:pt modelId="{45F54060-76C5-433F-85F5-63303467F8B6}" type="parTrans" cxnId="{C6E375B5-CA6B-4E3A-BA72-889DDAAED195}">
      <dgm:prSet/>
      <dgm:spPr/>
      <dgm:t>
        <a:bodyPr/>
        <a:lstStyle/>
        <a:p>
          <a:endParaRPr lang="en-US"/>
        </a:p>
      </dgm:t>
    </dgm:pt>
    <dgm:pt modelId="{240298A2-B0FA-40EC-AA8A-DA6D779A6BE0}" type="sibTrans" cxnId="{C6E375B5-CA6B-4E3A-BA72-889DDAAED195}">
      <dgm:prSet/>
      <dgm:spPr/>
      <dgm:t>
        <a:bodyPr/>
        <a:lstStyle/>
        <a:p>
          <a:endParaRPr lang="en-US"/>
        </a:p>
      </dgm:t>
    </dgm:pt>
    <dgm:pt modelId="{041BBDC1-0255-4784-97D8-8AD7626F213A}">
      <dgm:prSet phldrT="[Text]" custT="1"/>
      <dgm:spPr/>
      <dgm:t>
        <a:bodyPr/>
        <a:lstStyle/>
        <a:p>
          <a:r>
            <a:rPr lang="en-US" sz="1200" b="1" dirty="0"/>
            <a:t>Larry Helwig Board Member</a:t>
          </a:r>
        </a:p>
      </dgm:t>
    </dgm:pt>
    <dgm:pt modelId="{60D00830-016D-4329-B065-897D21B42050}" type="parTrans" cxnId="{6DB194E3-F514-4492-A5A8-BABA13DE00B5}">
      <dgm:prSet/>
      <dgm:spPr/>
      <dgm:t>
        <a:bodyPr/>
        <a:lstStyle/>
        <a:p>
          <a:endParaRPr lang="en-US"/>
        </a:p>
      </dgm:t>
    </dgm:pt>
    <dgm:pt modelId="{1C6ECEEC-47AB-477D-A3B2-4D7702D6EFDB}" type="sibTrans" cxnId="{6DB194E3-F514-4492-A5A8-BABA13DE00B5}">
      <dgm:prSet/>
      <dgm:spPr/>
      <dgm:t>
        <a:bodyPr/>
        <a:lstStyle/>
        <a:p>
          <a:endParaRPr lang="en-US"/>
        </a:p>
      </dgm:t>
    </dgm:pt>
    <dgm:pt modelId="{62D945CC-C510-499E-B71F-CD2136ECCB80}">
      <dgm:prSet phldrT="[Text]" custT="1"/>
      <dgm:spPr/>
      <dgm:t>
        <a:bodyPr/>
        <a:lstStyle/>
        <a:p>
          <a:r>
            <a:rPr lang="en-US" sz="1200" b="1" dirty="0"/>
            <a:t>Tom </a:t>
          </a:r>
          <a:r>
            <a:rPr lang="en-US" sz="1200" b="1" dirty="0" err="1"/>
            <a:t>Kontak</a:t>
          </a:r>
          <a:r>
            <a:rPr lang="en-US" sz="1200" b="1" dirty="0"/>
            <a:t>     Vice Chairman</a:t>
          </a:r>
        </a:p>
      </dgm:t>
    </dgm:pt>
    <dgm:pt modelId="{75585D2C-D39B-402F-B31B-68D2EF1C3BEC}" type="parTrans" cxnId="{6489B954-78BB-4D9C-95AF-8F12CDB4D5A4}">
      <dgm:prSet/>
      <dgm:spPr/>
      <dgm:t>
        <a:bodyPr/>
        <a:lstStyle/>
        <a:p>
          <a:endParaRPr lang="en-US"/>
        </a:p>
      </dgm:t>
    </dgm:pt>
    <dgm:pt modelId="{420810C4-DF8D-4F9D-86C6-B1D78261511B}" type="sibTrans" cxnId="{6489B954-78BB-4D9C-95AF-8F12CDB4D5A4}">
      <dgm:prSet/>
      <dgm:spPr/>
      <dgm:t>
        <a:bodyPr/>
        <a:lstStyle/>
        <a:p>
          <a:endParaRPr lang="en-US"/>
        </a:p>
      </dgm:t>
    </dgm:pt>
    <dgm:pt modelId="{92C0FE1C-5A9B-4027-857B-F51EB8E86DC1}" type="asst">
      <dgm:prSet phldrT="[Text]" custT="1"/>
      <dgm:spPr/>
      <dgm:t>
        <a:bodyPr/>
        <a:lstStyle/>
        <a:p>
          <a:r>
            <a:rPr lang="en-US" sz="1200" b="1" dirty="0"/>
            <a:t>Vic Montalbo Treasurer</a:t>
          </a:r>
        </a:p>
      </dgm:t>
    </dgm:pt>
    <dgm:pt modelId="{7EC3232B-C699-4E25-986A-0350B14609DD}" type="parTrans" cxnId="{137C6DD5-7EA8-452D-BF75-29DFB380C472}">
      <dgm:prSet/>
      <dgm:spPr/>
      <dgm:t>
        <a:bodyPr/>
        <a:lstStyle/>
        <a:p>
          <a:endParaRPr lang="en-US"/>
        </a:p>
      </dgm:t>
    </dgm:pt>
    <dgm:pt modelId="{6474409E-225D-4871-80AC-713C0DE91618}" type="sibTrans" cxnId="{137C6DD5-7EA8-452D-BF75-29DFB380C472}">
      <dgm:prSet/>
      <dgm:spPr/>
      <dgm:t>
        <a:bodyPr/>
        <a:lstStyle/>
        <a:p>
          <a:endParaRPr lang="en-US"/>
        </a:p>
      </dgm:t>
    </dgm:pt>
    <dgm:pt modelId="{3112C106-9514-43CA-9BEE-052F06C3C761}" type="pres">
      <dgm:prSet presAssocID="{C9EC0DFC-D034-4170-BD03-19FB28F337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22EC97E-DFD7-4240-863B-20EE4E292C55}" type="pres">
      <dgm:prSet presAssocID="{B193C95E-A2F6-465B-B20C-FF705DA0BE3B}" presName="hierRoot1" presStyleCnt="0">
        <dgm:presLayoutVars>
          <dgm:hierBranch val="init"/>
        </dgm:presLayoutVars>
      </dgm:prSet>
      <dgm:spPr/>
    </dgm:pt>
    <dgm:pt modelId="{92261EE7-B9AC-4F8B-8E54-CBD269164C64}" type="pres">
      <dgm:prSet presAssocID="{B193C95E-A2F6-465B-B20C-FF705DA0BE3B}" presName="rootComposite1" presStyleCnt="0"/>
      <dgm:spPr/>
    </dgm:pt>
    <dgm:pt modelId="{0D484AF8-BE9D-4101-959C-4EBAACEED04C}" type="pres">
      <dgm:prSet presAssocID="{B193C95E-A2F6-465B-B20C-FF705DA0BE3B}" presName="rootText1" presStyleLbl="node0" presStyleIdx="0" presStyleCnt="1" custLinFactY="-3645" custLinFactNeighborX="0" custLinFactNeighborY="-100000">
        <dgm:presLayoutVars>
          <dgm:chPref val="3"/>
        </dgm:presLayoutVars>
      </dgm:prSet>
      <dgm:spPr/>
    </dgm:pt>
    <dgm:pt modelId="{888E3C3E-32B9-4D93-97DF-54A988FEAC51}" type="pres">
      <dgm:prSet presAssocID="{B193C95E-A2F6-465B-B20C-FF705DA0BE3B}" presName="rootConnector1" presStyleLbl="node1" presStyleIdx="0" presStyleCnt="0"/>
      <dgm:spPr/>
    </dgm:pt>
    <dgm:pt modelId="{9EF55155-C78E-4983-9B06-89E954299085}" type="pres">
      <dgm:prSet presAssocID="{B193C95E-A2F6-465B-B20C-FF705DA0BE3B}" presName="hierChild2" presStyleCnt="0"/>
      <dgm:spPr/>
    </dgm:pt>
    <dgm:pt modelId="{DF69D7BC-CAE9-4CF4-B5A3-013192B87A56}" type="pres">
      <dgm:prSet presAssocID="{A1AF8E56-8A8A-4611-B44D-97C4F98DECF6}" presName="Name37" presStyleLbl="parChTrans1D2" presStyleIdx="0" presStyleCnt="8"/>
      <dgm:spPr/>
    </dgm:pt>
    <dgm:pt modelId="{28C8C08A-90A1-4EAF-BB25-E4709E1198C3}" type="pres">
      <dgm:prSet presAssocID="{2D9FBF32-2642-4277-BC64-904D093A79E8}" presName="hierRoot2" presStyleCnt="0">
        <dgm:presLayoutVars>
          <dgm:hierBranch val="init"/>
        </dgm:presLayoutVars>
      </dgm:prSet>
      <dgm:spPr/>
    </dgm:pt>
    <dgm:pt modelId="{D45D461F-F074-4518-8C83-9E7E24995FAB}" type="pres">
      <dgm:prSet presAssocID="{2D9FBF32-2642-4277-BC64-904D093A79E8}" presName="rootComposite" presStyleCnt="0"/>
      <dgm:spPr/>
    </dgm:pt>
    <dgm:pt modelId="{BEB918FA-0984-4706-8E7B-45206A9E0555}" type="pres">
      <dgm:prSet presAssocID="{2D9FBF32-2642-4277-BC64-904D093A79E8}" presName="rootText" presStyleLbl="node2" presStyleIdx="0" presStyleCnt="6" custLinFactNeighborX="82927" custLinFactNeighborY="190">
        <dgm:presLayoutVars>
          <dgm:chPref val="3"/>
        </dgm:presLayoutVars>
      </dgm:prSet>
      <dgm:spPr/>
    </dgm:pt>
    <dgm:pt modelId="{A1CE6C66-2AB9-4747-BB6E-D7E1291B841E}" type="pres">
      <dgm:prSet presAssocID="{2D9FBF32-2642-4277-BC64-904D093A79E8}" presName="rootConnector" presStyleLbl="node2" presStyleIdx="0" presStyleCnt="6"/>
      <dgm:spPr/>
    </dgm:pt>
    <dgm:pt modelId="{ABF420A1-70E8-432D-B069-379540581C3E}" type="pres">
      <dgm:prSet presAssocID="{2D9FBF32-2642-4277-BC64-904D093A79E8}" presName="hierChild4" presStyleCnt="0"/>
      <dgm:spPr/>
    </dgm:pt>
    <dgm:pt modelId="{7E908876-7A1A-4CAB-A831-43F1D88ACDF5}" type="pres">
      <dgm:prSet presAssocID="{2D9FBF32-2642-4277-BC64-904D093A79E8}" presName="hierChild5" presStyleCnt="0"/>
      <dgm:spPr/>
    </dgm:pt>
    <dgm:pt modelId="{BF548157-4807-408F-ADC6-846DDBF7A698}" type="pres">
      <dgm:prSet presAssocID="{296BADAF-1A5D-4ED6-9417-4EB4E7069220}" presName="Name37" presStyleLbl="parChTrans1D2" presStyleIdx="1" presStyleCnt="8"/>
      <dgm:spPr/>
    </dgm:pt>
    <dgm:pt modelId="{6F2A4151-DA76-40B6-AAEA-CCF672D21BC7}" type="pres">
      <dgm:prSet presAssocID="{DC63F75C-37D9-4122-AEF8-180C8A5F4069}" presName="hierRoot2" presStyleCnt="0">
        <dgm:presLayoutVars>
          <dgm:hierBranch val="init"/>
        </dgm:presLayoutVars>
      </dgm:prSet>
      <dgm:spPr/>
    </dgm:pt>
    <dgm:pt modelId="{E8468A36-EEA4-45E0-9396-9FA726B47A23}" type="pres">
      <dgm:prSet presAssocID="{DC63F75C-37D9-4122-AEF8-180C8A5F4069}" presName="rootComposite" presStyleCnt="0"/>
      <dgm:spPr/>
    </dgm:pt>
    <dgm:pt modelId="{B47D9AC8-46B4-42E2-A2EF-6F6B32305609}" type="pres">
      <dgm:prSet presAssocID="{DC63F75C-37D9-4122-AEF8-180C8A5F4069}" presName="rootText" presStyleLbl="node2" presStyleIdx="1" presStyleCnt="6" custLinFactX="200000" custLinFactNeighborX="263471" custLinFactNeighborY="-234">
        <dgm:presLayoutVars>
          <dgm:chPref val="3"/>
        </dgm:presLayoutVars>
      </dgm:prSet>
      <dgm:spPr/>
    </dgm:pt>
    <dgm:pt modelId="{78DEEA8F-1CD6-4100-8B25-59EEECFF2CF9}" type="pres">
      <dgm:prSet presAssocID="{DC63F75C-37D9-4122-AEF8-180C8A5F4069}" presName="rootConnector" presStyleLbl="node2" presStyleIdx="1" presStyleCnt="6"/>
      <dgm:spPr/>
    </dgm:pt>
    <dgm:pt modelId="{2F7A4650-8505-476C-B3D9-C9C88CB17BFF}" type="pres">
      <dgm:prSet presAssocID="{DC63F75C-37D9-4122-AEF8-180C8A5F4069}" presName="hierChild4" presStyleCnt="0"/>
      <dgm:spPr/>
    </dgm:pt>
    <dgm:pt modelId="{8D0B6EC8-288F-439B-BFA4-A8F2A8C62289}" type="pres">
      <dgm:prSet presAssocID="{DC63F75C-37D9-4122-AEF8-180C8A5F4069}" presName="hierChild5" presStyleCnt="0"/>
      <dgm:spPr/>
    </dgm:pt>
    <dgm:pt modelId="{C5C05C8C-F272-4D19-A236-B76651D36148}" type="pres">
      <dgm:prSet presAssocID="{E18F544E-667B-4169-94B0-35AD226A1206}" presName="Name37" presStyleLbl="parChTrans1D2" presStyleIdx="2" presStyleCnt="8"/>
      <dgm:spPr/>
    </dgm:pt>
    <dgm:pt modelId="{6F6BBFED-8BD8-4EC0-A035-356027EDB4ED}" type="pres">
      <dgm:prSet presAssocID="{52CEFB74-9232-4D19-83BB-6C7F9A9557F2}" presName="hierRoot2" presStyleCnt="0">
        <dgm:presLayoutVars>
          <dgm:hierBranch val="init"/>
        </dgm:presLayoutVars>
      </dgm:prSet>
      <dgm:spPr/>
    </dgm:pt>
    <dgm:pt modelId="{B7B726BD-4A5B-4E92-9BFF-423781E99D35}" type="pres">
      <dgm:prSet presAssocID="{52CEFB74-9232-4D19-83BB-6C7F9A9557F2}" presName="rootComposite" presStyleCnt="0"/>
      <dgm:spPr/>
    </dgm:pt>
    <dgm:pt modelId="{58B3E7E2-2B82-4F4E-871D-4D344DD88D5A}" type="pres">
      <dgm:prSet presAssocID="{52CEFB74-9232-4D19-83BB-6C7F9A9557F2}" presName="rootText" presStyleLbl="node2" presStyleIdx="2" presStyleCnt="6" custLinFactNeighborX="-26141" custLinFactNeighborY="202">
        <dgm:presLayoutVars>
          <dgm:chPref val="3"/>
        </dgm:presLayoutVars>
      </dgm:prSet>
      <dgm:spPr/>
    </dgm:pt>
    <dgm:pt modelId="{52E7919C-1CA4-43AC-AD2D-A35C37940D12}" type="pres">
      <dgm:prSet presAssocID="{52CEFB74-9232-4D19-83BB-6C7F9A9557F2}" presName="rootConnector" presStyleLbl="node2" presStyleIdx="2" presStyleCnt="6"/>
      <dgm:spPr/>
    </dgm:pt>
    <dgm:pt modelId="{9CB41653-94C9-4D1A-BE7A-5427B24A47A3}" type="pres">
      <dgm:prSet presAssocID="{52CEFB74-9232-4D19-83BB-6C7F9A9557F2}" presName="hierChild4" presStyleCnt="0"/>
      <dgm:spPr/>
    </dgm:pt>
    <dgm:pt modelId="{BF8FC135-31BA-4586-9164-A5CD74632B70}" type="pres">
      <dgm:prSet presAssocID="{52CEFB74-9232-4D19-83BB-6C7F9A9557F2}" presName="hierChild5" presStyleCnt="0"/>
      <dgm:spPr/>
    </dgm:pt>
    <dgm:pt modelId="{A207734B-9A0E-424C-ADEE-ABA02576AFF2}" type="pres">
      <dgm:prSet presAssocID="{45F54060-76C5-433F-85F5-63303467F8B6}" presName="Name37" presStyleLbl="parChTrans1D2" presStyleIdx="3" presStyleCnt="8"/>
      <dgm:spPr/>
    </dgm:pt>
    <dgm:pt modelId="{2D97B02B-14A8-4F0C-B09A-8727FC1E78B8}" type="pres">
      <dgm:prSet presAssocID="{6F392C89-D108-47B0-ACCE-6AA11A29B061}" presName="hierRoot2" presStyleCnt="0">
        <dgm:presLayoutVars>
          <dgm:hierBranch val="init"/>
        </dgm:presLayoutVars>
      </dgm:prSet>
      <dgm:spPr/>
    </dgm:pt>
    <dgm:pt modelId="{BCC8E1F5-2EB3-43D9-BF7D-92DA0AE8EC78}" type="pres">
      <dgm:prSet presAssocID="{6F392C89-D108-47B0-ACCE-6AA11A29B061}" presName="rootComposite" presStyleCnt="0"/>
      <dgm:spPr/>
    </dgm:pt>
    <dgm:pt modelId="{0096B318-753D-472B-BCE7-D7D018700657}" type="pres">
      <dgm:prSet presAssocID="{6F392C89-D108-47B0-ACCE-6AA11A29B061}" presName="rootText" presStyleLbl="node2" presStyleIdx="3" presStyleCnt="6" custLinFactNeighborX="-26388" custLinFactNeighborY="190">
        <dgm:presLayoutVars>
          <dgm:chPref val="3"/>
        </dgm:presLayoutVars>
      </dgm:prSet>
      <dgm:spPr/>
    </dgm:pt>
    <dgm:pt modelId="{F6FB3281-10F4-4A4C-86EF-3E6EF779F932}" type="pres">
      <dgm:prSet presAssocID="{6F392C89-D108-47B0-ACCE-6AA11A29B061}" presName="rootConnector" presStyleLbl="node2" presStyleIdx="3" presStyleCnt="6"/>
      <dgm:spPr/>
    </dgm:pt>
    <dgm:pt modelId="{017571ED-9013-4A17-82F8-AD73E92BCB45}" type="pres">
      <dgm:prSet presAssocID="{6F392C89-D108-47B0-ACCE-6AA11A29B061}" presName="hierChild4" presStyleCnt="0"/>
      <dgm:spPr/>
    </dgm:pt>
    <dgm:pt modelId="{96A2C99E-7D9E-4C97-8EFF-9A0DCCA8513D}" type="pres">
      <dgm:prSet presAssocID="{6F392C89-D108-47B0-ACCE-6AA11A29B061}" presName="hierChild5" presStyleCnt="0"/>
      <dgm:spPr/>
    </dgm:pt>
    <dgm:pt modelId="{8286FF5F-DAA9-41F0-B155-1D87750EC1C3}" type="pres">
      <dgm:prSet presAssocID="{60D00830-016D-4329-B065-897D21B42050}" presName="Name37" presStyleLbl="parChTrans1D2" presStyleIdx="4" presStyleCnt="8"/>
      <dgm:spPr/>
    </dgm:pt>
    <dgm:pt modelId="{5BAD26AA-9F68-4B65-B66A-9F42E3027F30}" type="pres">
      <dgm:prSet presAssocID="{041BBDC1-0255-4784-97D8-8AD7626F213A}" presName="hierRoot2" presStyleCnt="0">
        <dgm:presLayoutVars>
          <dgm:hierBranch val="init"/>
        </dgm:presLayoutVars>
      </dgm:prSet>
      <dgm:spPr/>
    </dgm:pt>
    <dgm:pt modelId="{32AD828C-722B-43E2-9A20-4A38A82A2EC7}" type="pres">
      <dgm:prSet presAssocID="{041BBDC1-0255-4784-97D8-8AD7626F213A}" presName="rootComposite" presStyleCnt="0"/>
      <dgm:spPr/>
    </dgm:pt>
    <dgm:pt modelId="{F0E5A0F5-700E-459D-AA63-8E1633DCC39B}" type="pres">
      <dgm:prSet presAssocID="{041BBDC1-0255-4784-97D8-8AD7626F213A}" presName="rootText" presStyleLbl="node2" presStyleIdx="4" presStyleCnt="6" custLinFactNeighborX="-20281" custLinFactNeighborY="90">
        <dgm:presLayoutVars>
          <dgm:chPref val="3"/>
        </dgm:presLayoutVars>
      </dgm:prSet>
      <dgm:spPr/>
    </dgm:pt>
    <dgm:pt modelId="{68C91178-694F-4BFE-997D-B3AEC060E6BB}" type="pres">
      <dgm:prSet presAssocID="{041BBDC1-0255-4784-97D8-8AD7626F213A}" presName="rootConnector" presStyleLbl="node2" presStyleIdx="4" presStyleCnt="6"/>
      <dgm:spPr/>
    </dgm:pt>
    <dgm:pt modelId="{3969F939-5F74-438E-8487-4B7BC02FC786}" type="pres">
      <dgm:prSet presAssocID="{041BBDC1-0255-4784-97D8-8AD7626F213A}" presName="hierChild4" presStyleCnt="0"/>
      <dgm:spPr/>
    </dgm:pt>
    <dgm:pt modelId="{42FE528D-33D7-4B3D-8244-4B196C847029}" type="pres">
      <dgm:prSet presAssocID="{041BBDC1-0255-4784-97D8-8AD7626F213A}" presName="hierChild5" presStyleCnt="0"/>
      <dgm:spPr/>
    </dgm:pt>
    <dgm:pt modelId="{6B26F3C3-CEB3-4DAE-8ECF-3EC9A903B4D3}" type="pres">
      <dgm:prSet presAssocID="{75585D2C-D39B-402F-B31B-68D2EF1C3BEC}" presName="Name37" presStyleLbl="parChTrans1D2" presStyleIdx="5" presStyleCnt="8"/>
      <dgm:spPr/>
    </dgm:pt>
    <dgm:pt modelId="{4C68BBA8-53C1-4A26-B6CC-34F680723D53}" type="pres">
      <dgm:prSet presAssocID="{62D945CC-C510-499E-B71F-CD2136ECCB80}" presName="hierRoot2" presStyleCnt="0">
        <dgm:presLayoutVars>
          <dgm:hierBranch val="init"/>
        </dgm:presLayoutVars>
      </dgm:prSet>
      <dgm:spPr/>
    </dgm:pt>
    <dgm:pt modelId="{FD32F474-D895-4AEF-BB35-5AFAA7532BFF}" type="pres">
      <dgm:prSet presAssocID="{62D945CC-C510-499E-B71F-CD2136ECCB80}" presName="rootComposite" presStyleCnt="0"/>
      <dgm:spPr/>
    </dgm:pt>
    <dgm:pt modelId="{38EDE3E7-4FBF-403B-83E5-602C7021C69C}" type="pres">
      <dgm:prSet presAssocID="{62D945CC-C510-499E-B71F-CD2136ECCB80}" presName="rootText" presStyleLbl="node2" presStyleIdx="5" presStyleCnt="6" custLinFactX="-100165" custLinFactY="-100000" custLinFactNeighborX="-200000" custLinFactNeighborY="-170579">
        <dgm:presLayoutVars>
          <dgm:chPref val="3"/>
        </dgm:presLayoutVars>
      </dgm:prSet>
      <dgm:spPr/>
    </dgm:pt>
    <dgm:pt modelId="{E0E4BE28-E7B2-41DB-94D2-7CB0DCA1AF7D}" type="pres">
      <dgm:prSet presAssocID="{62D945CC-C510-499E-B71F-CD2136ECCB80}" presName="rootConnector" presStyleLbl="node2" presStyleIdx="5" presStyleCnt="6"/>
      <dgm:spPr/>
    </dgm:pt>
    <dgm:pt modelId="{6270F465-C238-43BB-895D-DC5BC068F470}" type="pres">
      <dgm:prSet presAssocID="{62D945CC-C510-499E-B71F-CD2136ECCB80}" presName="hierChild4" presStyleCnt="0"/>
      <dgm:spPr/>
    </dgm:pt>
    <dgm:pt modelId="{E9C72C3E-7EAE-442D-BA7E-DEB910E859C3}" type="pres">
      <dgm:prSet presAssocID="{62D945CC-C510-499E-B71F-CD2136ECCB80}" presName="hierChild5" presStyleCnt="0"/>
      <dgm:spPr/>
    </dgm:pt>
    <dgm:pt modelId="{43E03C9B-6BBE-45E8-8C3E-3BFE4010F312}" type="pres">
      <dgm:prSet presAssocID="{B193C95E-A2F6-465B-B20C-FF705DA0BE3B}" presName="hierChild3" presStyleCnt="0"/>
      <dgm:spPr/>
    </dgm:pt>
    <dgm:pt modelId="{EECC393B-1C5B-49AC-A453-D12D1FBA4A94}" type="pres">
      <dgm:prSet presAssocID="{2B01A86E-52B4-4EEC-917E-43AED728162E}" presName="Name111" presStyleLbl="parChTrans1D2" presStyleIdx="6" presStyleCnt="8"/>
      <dgm:spPr/>
    </dgm:pt>
    <dgm:pt modelId="{DB1BEF3F-EDBF-4A5F-B496-874724C3E4CE}" type="pres">
      <dgm:prSet presAssocID="{A9807F86-8594-4B28-95E4-4DD5CA31E93E}" presName="hierRoot3" presStyleCnt="0">
        <dgm:presLayoutVars>
          <dgm:hierBranch val="init"/>
        </dgm:presLayoutVars>
      </dgm:prSet>
      <dgm:spPr/>
    </dgm:pt>
    <dgm:pt modelId="{8263AE93-81F9-4E98-A94C-3EF40D73D255}" type="pres">
      <dgm:prSet presAssocID="{A9807F86-8594-4B28-95E4-4DD5CA31E93E}" presName="rootComposite3" presStyleCnt="0"/>
      <dgm:spPr/>
    </dgm:pt>
    <dgm:pt modelId="{8CB28691-6A2E-4FF3-A4AA-AAC760C5AE43}" type="pres">
      <dgm:prSet presAssocID="{A9807F86-8594-4B28-95E4-4DD5CA31E93E}" presName="rootText3" presStyleLbl="asst1" presStyleIdx="0" presStyleCnt="2">
        <dgm:presLayoutVars>
          <dgm:chPref val="3"/>
        </dgm:presLayoutVars>
      </dgm:prSet>
      <dgm:spPr/>
    </dgm:pt>
    <dgm:pt modelId="{AE18F732-3E7E-485B-A8AA-77D2D5311542}" type="pres">
      <dgm:prSet presAssocID="{A9807F86-8594-4B28-95E4-4DD5CA31E93E}" presName="rootConnector3" presStyleLbl="asst1" presStyleIdx="0" presStyleCnt="2"/>
      <dgm:spPr/>
    </dgm:pt>
    <dgm:pt modelId="{B1DAA316-9B5F-4A68-8868-DAB13D629437}" type="pres">
      <dgm:prSet presAssocID="{A9807F86-8594-4B28-95E4-4DD5CA31E93E}" presName="hierChild6" presStyleCnt="0"/>
      <dgm:spPr/>
    </dgm:pt>
    <dgm:pt modelId="{D2ED37A4-5542-448B-9CAE-B70A7C8F3421}" type="pres">
      <dgm:prSet presAssocID="{A9807F86-8594-4B28-95E4-4DD5CA31E93E}" presName="hierChild7" presStyleCnt="0"/>
      <dgm:spPr/>
    </dgm:pt>
    <dgm:pt modelId="{71137817-6C2C-42A4-93EF-28480C4D5D2E}" type="pres">
      <dgm:prSet presAssocID="{7EC3232B-C699-4E25-986A-0350B14609DD}" presName="Name111" presStyleLbl="parChTrans1D2" presStyleIdx="7" presStyleCnt="8"/>
      <dgm:spPr/>
    </dgm:pt>
    <dgm:pt modelId="{4BA0E958-4970-47B1-A574-F012958970F0}" type="pres">
      <dgm:prSet presAssocID="{92C0FE1C-5A9B-4027-857B-F51EB8E86DC1}" presName="hierRoot3" presStyleCnt="0">
        <dgm:presLayoutVars>
          <dgm:hierBranch val="init"/>
        </dgm:presLayoutVars>
      </dgm:prSet>
      <dgm:spPr/>
    </dgm:pt>
    <dgm:pt modelId="{B6475710-62D5-4E04-86C2-52F1277265CA}" type="pres">
      <dgm:prSet presAssocID="{92C0FE1C-5A9B-4027-857B-F51EB8E86DC1}" presName="rootComposite3" presStyleCnt="0"/>
      <dgm:spPr/>
    </dgm:pt>
    <dgm:pt modelId="{C9C60BD7-3902-4009-9505-9E9BED747306}" type="pres">
      <dgm:prSet presAssocID="{92C0FE1C-5A9B-4027-857B-F51EB8E86DC1}" presName="rootText3" presStyleLbl="asst1" presStyleIdx="1" presStyleCnt="2">
        <dgm:presLayoutVars>
          <dgm:chPref val="3"/>
        </dgm:presLayoutVars>
      </dgm:prSet>
      <dgm:spPr/>
    </dgm:pt>
    <dgm:pt modelId="{C7E0D18C-BF21-447E-8C9B-7DF698EDCE75}" type="pres">
      <dgm:prSet presAssocID="{92C0FE1C-5A9B-4027-857B-F51EB8E86DC1}" presName="rootConnector3" presStyleLbl="asst1" presStyleIdx="1" presStyleCnt="2"/>
      <dgm:spPr/>
    </dgm:pt>
    <dgm:pt modelId="{EDD0A396-6376-4096-AA61-CFF4BF247D4E}" type="pres">
      <dgm:prSet presAssocID="{92C0FE1C-5A9B-4027-857B-F51EB8E86DC1}" presName="hierChild6" presStyleCnt="0"/>
      <dgm:spPr/>
    </dgm:pt>
    <dgm:pt modelId="{C419DB6F-D14C-415D-A3FD-088658EB1B8C}" type="pres">
      <dgm:prSet presAssocID="{92C0FE1C-5A9B-4027-857B-F51EB8E86DC1}" presName="hierChild7" presStyleCnt="0"/>
      <dgm:spPr/>
    </dgm:pt>
  </dgm:ptLst>
  <dgm:cxnLst>
    <dgm:cxn modelId="{D63D491A-456F-4F1A-86F6-5A181C70571C}" srcId="{C9EC0DFC-D034-4170-BD03-19FB28F337B7}" destId="{B193C95E-A2F6-465B-B20C-FF705DA0BE3B}" srcOrd="0" destOrd="0" parTransId="{5120AD2A-EA0A-4E33-857D-AC1339C224E9}" sibTransId="{42AAE6E8-9D2D-4B56-BE0B-1667C6A95FCE}"/>
    <dgm:cxn modelId="{2E24651F-3017-4E0E-BFE6-9022324D748A}" srcId="{B193C95E-A2F6-465B-B20C-FF705DA0BE3B}" destId="{DC63F75C-37D9-4122-AEF8-180C8A5F4069}" srcOrd="3" destOrd="0" parTransId="{296BADAF-1A5D-4ED6-9417-4EB4E7069220}" sibTransId="{E4257C0F-407C-4E87-9943-E4F74A0850F7}"/>
    <dgm:cxn modelId="{F4E02B2D-A7DB-4474-8067-22BCF69EC24A}" type="presOf" srcId="{7EC3232B-C699-4E25-986A-0350B14609DD}" destId="{71137817-6C2C-42A4-93EF-28480C4D5D2E}" srcOrd="0" destOrd="0" presId="urn:microsoft.com/office/officeart/2005/8/layout/orgChart1"/>
    <dgm:cxn modelId="{902CA82F-4CBC-4177-85B1-161A0ED020D4}" type="presOf" srcId="{62D945CC-C510-499E-B71F-CD2136ECCB80}" destId="{38EDE3E7-4FBF-403B-83E5-602C7021C69C}" srcOrd="0" destOrd="0" presId="urn:microsoft.com/office/officeart/2005/8/layout/orgChart1"/>
    <dgm:cxn modelId="{80BABD36-4C5E-42D9-8754-F90B1F13C26E}" type="presOf" srcId="{75585D2C-D39B-402F-B31B-68D2EF1C3BEC}" destId="{6B26F3C3-CEB3-4DAE-8ECF-3EC9A903B4D3}" srcOrd="0" destOrd="0" presId="urn:microsoft.com/office/officeart/2005/8/layout/orgChart1"/>
    <dgm:cxn modelId="{1597F839-FD46-48E4-8579-5DCC0CD47CBD}" type="presOf" srcId="{6F392C89-D108-47B0-ACCE-6AA11A29B061}" destId="{F6FB3281-10F4-4A4C-86EF-3E6EF779F932}" srcOrd="1" destOrd="0" presId="urn:microsoft.com/office/officeart/2005/8/layout/orgChart1"/>
    <dgm:cxn modelId="{B35F7B3D-F84B-4BCE-B1FE-F3A18C7BDD2E}" type="presOf" srcId="{E18F544E-667B-4169-94B0-35AD226A1206}" destId="{C5C05C8C-F272-4D19-A236-B76651D36148}" srcOrd="0" destOrd="0" presId="urn:microsoft.com/office/officeart/2005/8/layout/orgChart1"/>
    <dgm:cxn modelId="{18F14462-A2A0-4F67-89DD-7F985D490C35}" type="presOf" srcId="{B193C95E-A2F6-465B-B20C-FF705DA0BE3B}" destId="{0D484AF8-BE9D-4101-959C-4EBAACEED04C}" srcOrd="0" destOrd="0" presId="urn:microsoft.com/office/officeart/2005/8/layout/orgChart1"/>
    <dgm:cxn modelId="{3079364A-D2E3-4A28-B65C-5943A3DD5020}" type="presOf" srcId="{2B01A86E-52B4-4EEC-917E-43AED728162E}" destId="{EECC393B-1C5B-49AC-A453-D12D1FBA4A94}" srcOrd="0" destOrd="0" presId="urn:microsoft.com/office/officeart/2005/8/layout/orgChart1"/>
    <dgm:cxn modelId="{1448426B-A78F-49A4-BBF5-23EEB9CD1BD6}" type="presOf" srcId="{60D00830-016D-4329-B065-897D21B42050}" destId="{8286FF5F-DAA9-41F0-B155-1D87750EC1C3}" srcOrd="0" destOrd="0" presId="urn:microsoft.com/office/officeart/2005/8/layout/orgChart1"/>
    <dgm:cxn modelId="{3745E96E-1C59-47A1-A9C6-B01095E852FB}" type="presOf" srcId="{041BBDC1-0255-4784-97D8-8AD7626F213A}" destId="{68C91178-694F-4BFE-997D-B3AEC060E6BB}" srcOrd="1" destOrd="0" presId="urn:microsoft.com/office/officeart/2005/8/layout/orgChart1"/>
    <dgm:cxn modelId="{6489B954-78BB-4D9C-95AF-8F12CDB4D5A4}" srcId="{B193C95E-A2F6-465B-B20C-FF705DA0BE3B}" destId="{62D945CC-C510-499E-B71F-CD2136ECCB80}" srcOrd="7" destOrd="0" parTransId="{75585D2C-D39B-402F-B31B-68D2EF1C3BEC}" sibTransId="{420810C4-DF8D-4F9D-86C6-B1D78261511B}"/>
    <dgm:cxn modelId="{A33AA857-F20B-4717-AF03-AEBEECEEE22D}" srcId="{B193C95E-A2F6-465B-B20C-FF705DA0BE3B}" destId="{A9807F86-8594-4B28-95E4-4DD5CA31E93E}" srcOrd="0" destOrd="0" parTransId="{2B01A86E-52B4-4EEC-917E-43AED728162E}" sibTransId="{47A9963C-0DCD-448B-9CA0-9358EB1244D7}"/>
    <dgm:cxn modelId="{5A3F9F59-93DA-41C1-831F-BAEADB869B90}" type="presOf" srcId="{45F54060-76C5-433F-85F5-63303467F8B6}" destId="{A207734B-9A0E-424C-ADEE-ABA02576AFF2}" srcOrd="0" destOrd="0" presId="urn:microsoft.com/office/officeart/2005/8/layout/orgChart1"/>
    <dgm:cxn modelId="{8203CC81-2CB9-4173-BBD3-87B6BF307C7D}" type="presOf" srcId="{A9807F86-8594-4B28-95E4-4DD5CA31E93E}" destId="{8CB28691-6A2E-4FF3-A4AA-AAC760C5AE43}" srcOrd="0" destOrd="0" presId="urn:microsoft.com/office/officeart/2005/8/layout/orgChart1"/>
    <dgm:cxn modelId="{85215082-FCA1-4F23-B43E-B57143404C5B}" type="presOf" srcId="{92C0FE1C-5A9B-4027-857B-F51EB8E86DC1}" destId="{C7E0D18C-BF21-447E-8C9B-7DF698EDCE75}" srcOrd="1" destOrd="0" presId="urn:microsoft.com/office/officeart/2005/8/layout/orgChart1"/>
    <dgm:cxn modelId="{A58A5886-C927-4B44-B7D5-769B0385D6D4}" type="presOf" srcId="{B193C95E-A2F6-465B-B20C-FF705DA0BE3B}" destId="{888E3C3E-32B9-4D93-97DF-54A988FEAC51}" srcOrd="1" destOrd="0" presId="urn:microsoft.com/office/officeart/2005/8/layout/orgChart1"/>
    <dgm:cxn modelId="{1BAADF9C-AF29-4298-8BA2-80BA7E3B0CD6}" type="presOf" srcId="{296BADAF-1A5D-4ED6-9417-4EB4E7069220}" destId="{BF548157-4807-408F-ADC6-846DDBF7A698}" srcOrd="0" destOrd="0" presId="urn:microsoft.com/office/officeart/2005/8/layout/orgChart1"/>
    <dgm:cxn modelId="{D871B1A2-C317-4C8F-9BE5-31D303B8D062}" type="presOf" srcId="{A9807F86-8594-4B28-95E4-4DD5CA31E93E}" destId="{AE18F732-3E7E-485B-A8AA-77D2D5311542}" srcOrd="1" destOrd="0" presId="urn:microsoft.com/office/officeart/2005/8/layout/orgChart1"/>
    <dgm:cxn modelId="{BBDE02AD-6D10-4FBC-BCC8-6F9219A1C6DC}" type="presOf" srcId="{DC63F75C-37D9-4122-AEF8-180C8A5F4069}" destId="{78DEEA8F-1CD6-4100-8B25-59EEECFF2CF9}" srcOrd="1" destOrd="0" presId="urn:microsoft.com/office/officeart/2005/8/layout/orgChart1"/>
    <dgm:cxn modelId="{E7BFDAAE-ED8B-4D01-B55A-CCC04E20CB04}" type="presOf" srcId="{A1AF8E56-8A8A-4611-B44D-97C4F98DECF6}" destId="{DF69D7BC-CAE9-4CF4-B5A3-013192B87A56}" srcOrd="0" destOrd="0" presId="urn:microsoft.com/office/officeart/2005/8/layout/orgChart1"/>
    <dgm:cxn modelId="{C6E375B5-CA6B-4E3A-BA72-889DDAAED195}" srcId="{B193C95E-A2F6-465B-B20C-FF705DA0BE3B}" destId="{6F392C89-D108-47B0-ACCE-6AA11A29B061}" srcOrd="5" destOrd="0" parTransId="{45F54060-76C5-433F-85F5-63303467F8B6}" sibTransId="{240298A2-B0FA-40EC-AA8A-DA6D779A6BE0}"/>
    <dgm:cxn modelId="{DD6B7BBC-A7E2-414B-86BA-2B6CDE4BDE34}" srcId="{B193C95E-A2F6-465B-B20C-FF705DA0BE3B}" destId="{52CEFB74-9232-4D19-83BB-6C7F9A9557F2}" srcOrd="4" destOrd="0" parTransId="{E18F544E-667B-4169-94B0-35AD226A1206}" sibTransId="{56539200-F8BB-4A1F-9998-342B80185EA5}"/>
    <dgm:cxn modelId="{332C9DCA-218F-4BA2-97CC-1727057DF21D}" type="presOf" srcId="{6F392C89-D108-47B0-ACCE-6AA11A29B061}" destId="{0096B318-753D-472B-BCE7-D7D018700657}" srcOrd="0" destOrd="0" presId="urn:microsoft.com/office/officeart/2005/8/layout/orgChart1"/>
    <dgm:cxn modelId="{137C6DD5-7EA8-452D-BF75-29DFB380C472}" srcId="{B193C95E-A2F6-465B-B20C-FF705DA0BE3B}" destId="{92C0FE1C-5A9B-4027-857B-F51EB8E86DC1}" srcOrd="1" destOrd="0" parTransId="{7EC3232B-C699-4E25-986A-0350B14609DD}" sibTransId="{6474409E-225D-4871-80AC-713C0DE91618}"/>
    <dgm:cxn modelId="{F9812EDB-8C2E-4634-BF0A-F4EA917E5D7F}" type="presOf" srcId="{2D9FBF32-2642-4277-BC64-904D093A79E8}" destId="{A1CE6C66-2AB9-4747-BB6E-D7E1291B841E}" srcOrd="1" destOrd="0" presId="urn:microsoft.com/office/officeart/2005/8/layout/orgChart1"/>
    <dgm:cxn modelId="{E5A37EDC-CB8E-46AC-99F3-B0E7847339F5}" type="presOf" srcId="{DC63F75C-37D9-4122-AEF8-180C8A5F4069}" destId="{B47D9AC8-46B4-42E2-A2EF-6F6B32305609}" srcOrd="0" destOrd="0" presId="urn:microsoft.com/office/officeart/2005/8/layout/orgChart1"/>
    <dgm:cxn modelId="{084720DF-AEAA-4E78-B513-64F0AD4FB89C}" type="presOf" srcId="{52CEFB74-9232-4D19-83BB-6C7F9A9557F2}" destId="{58B3E7E2-2B82-4F4E-871D-4D344DD88D5A}" srcOrd="0" destOrd="0" presId="urn:microsoft.com/office/officeart/2005/8/layout/orgChart1"/>
    <dgm:cxn modelId="{E2428BDF-2D1E-4AA0-A7A4-3CF38CB9C5FB}" type="presOf" srcId="{041BBDC1-0255-4784-97D8-8AD7626F213A}" destId="{F0E5A0F5-700E-459D-AA63-8E1633DCC39B}" srcOrd="0" destOrd="0" presId="urn:microsoft.com/office/officeart/2005/8/layout/orgChart1"/>
    <dgm:cxn modelId="{F75670E1-3A53-4677-A12A-95AC9539C9C4}" type="presOf" srcId="{2D9FBF32-2642-4277-BC64-904D093A79E8}" destId="{BEB918FA-0984-4706-8E7B-45206A9E0555}" srcOrd="0" destOrd="0" presId="urn:microsoft.com/office/officeart/2005/8/layout/orgChart1"/>
    <dgm:cxn modelId="{6DB194E3-F514-4492-A5A8-BABA13DE00B5}" srcId="{B193C95E-A2F6-465B-B20C-FF705DA0BE3B}" destId="{041BBDC1-0255-4784-97D8-8AD7626F213A}" srcOrd="6" destOrd="0" parTransId="{60D00830-016D-4329-B065-897D21B42050}" sibTransId="{1C6ECEEC-47AB-477D-A3B2-4D7702D6EFDB}"/>
    <dgm:cxn modelId="{09CC9FE5-0AA0-44FC-B58C-723599345DE6}" type="presOf" srcId="{C9EC0DFC-D034-4170-BD03-19FB28F337B7}" destId="{3112C106-9514-43CA-9BEE-052F06C3C761}" srcOrd="0" destOrd="0" presId="urn:microsoft.com/office/officeart/2005/8/layout/orgChart1"/>
    <dgm:cxn modelId="{A336ECEB-471C-4F7A-B6CC-024C44AF812C}" type="presOf" srcId="{52CEFB74-9232-4D19-83BB-6C7F9A9557F2}" destId="{52E7919C-1CA4-43AC-AD2D-A35C37940D12}" srcOrd="1" destOrd="0" presId="urn:microsoft.com/office/officeart/2005/8/layout/orgChart1"/>
    <dgm:cxn modelId="{26EC27F0-0A96-458F-B4B7-5290FE951A2C}" srcId="{B193C95E-A2F6-465B-B20C-FF705DA0BE3B}" destId="{2D9FBF32-2642-4277-BC64-904D093A79E8}" srcOrd="2" destOrd="0" parTransId="{A1AF8E56-8A8A-4611-B44D-97C4F98DECF6}" sibTransId="{733D0A29-3E85-4ED3-BE3E-8D14C83E3C2B}"/>
    <dgm:cxn modelId="{6EFC77F3-F42E-4E67-8E6E-25FB27BBAF42}" type="presOf" srcId="{92C0FE1C-5A9B-4027-857B-F51EB8E86DC1}" destId="{C9C60BD7-3902-4009-9505-9E9BED747306}" srcOrd="0" destOrd="0" presId="urn:microsoft.com/office/officeart/2005/8/layout/orgChart1"/>
    <dgm:cxn modelId="{7EF344FB-59A1-4C39-A817-8EAE36F4F496}" type="presOf" srcId="{62D945CC-C510-499E-B71F-CD2136ECCB80}" destId="{E0E4BE28-E7B2-41DB-94D2-7CB0DCA1AF7D}" srcOrd="1" destOrd="0" presId="urn:microsoft.com/office/officeart/2005/8/layout/orgChart1"/>
    <dgm:cxn modelId="{4BE564A1-A57C-4284-B153-3E3858EB1645}" type="presParOf" srcId="{3112C106-9514-43CA-9BEE-052F06C3C761}" destId="{322EC97E-DFD7-4240-863B-20EE4E292C55}" srcOrd="0" destOrd="0" presId="urn:microsoft.com/office/officeart/2005/8/layout/orgChart1"/>
    <dgm:cxn modelId="{39011BFD-DF14-4D99-A4F7-A38C3DE14BA9}" type="presParOf" srcId="{322EC97E-DFD7-4240-863B-20EE4E292C55}" destId="{92261EE7-B9AC-4F8B-8E54-CBD269164C64}" srcOrd="0" destOrd="0" presId="urn:microsoft.com/office/officeart/2005/8/layout/orgChart1"/>
    <dgm:cxn modelId="{CCF67D01-44FD-46FD-8B95-BD19908B91F1}" type="presParOf" srcId="{92261EE7-B9AC-4F8B-8E54-CBD269164C64}" destId="{0D484AF8-BE9D-4101-959C-4EBAACEED04C}" srcOrd="0" destOrd="0" presId="urn:microsoft.com/office/officeart/2005/8/layout/orgChart1"/>
    <dgm:cxn modelId="{3F08CF09-E2E9-4F78-80C3-B2EFC2115EAE}" type="presParOf" srcId="{92261EE7-B9AC-4F8B-8E54-CBD269164C64}" destId="{888E3C3E-32B9-4D93-97DF-54A988FEAC51}" srcOrd="1" destOrd="0" presId="urn:microsoft.com/office/officeart/2005/8/layout/orgChart1"/>
    <dgm:cxn modelId="{A35268AC-5C34-44D8-88DC-CF6D8B41A8B2}" type="presParOf" srcId="{322EC97E-DFD7-4240-863B-20EE4E292C55}" destId="{9EF55155-C78E-4983-9B06-89E954299085}" srcOrd="1" destOrd="0" presId="urn:microsoft.com/office/officeart/2005/8/layout/orgChart1"/>
    <dgm:cxn modelId="{C6507C14-AD55-434F-8FAB-B6B64CE83C25}" type="presParOf" srcId="{9EF55155-C78E-4983-9B06-89E954299085}" destId="{DF69D7BC-CAE9-4CF4-B5A3-013192B87A56}" srcOrd="0" destOrd="0" presId="urn:microsoft.com/office/officeart/2005/8/layout/orgChart1"/>
    <dgm:cxn modelId="{9F145963-34E7-4A95-A8E4-AAF6816D950C}" type="presParOf" srcId="{9EF55155-C78E-4983-9B06-89E954299085}" destId="{28C8C08A-90A1-4EAF-BB25-E4709E1198C3}" srcOrd="1" destOrd="0" presId="urn:microsoft.com/office/officeart/2005/8/layout/orgChart1"/>
    <dgm:cxn modelId="{F43B2B8C-F15A-4C1D-A1C7-4EEDB6461871}" type="presParOf" srcId="{28C8C08A-90A1-4EAF-BB25-E4709E1198C3}" destId="{D45D461F-F074-4518-8C83-9E7E24995FAB}" srcOrd="0" destOrd="0" presId="urn:microsoft.com/office/officeart/2005/8/layout/orgChart1"/>
    <dgm:cxn modelId="{0B1BB077-5C53-41C2-BB07-9394BD92BD42}" type="presParOf" srcId="{D45D461F-F074-4518-8C83-9E7E24995FAB}" destId="{BEB918FA-0984-4706-8E7B-45206A9E0555}" srcOrd="0" destOrd="0" presId="urn:microsoft.com/office/officeart/2005/8/layout/orgChart1"/>
    <dgm:cxn modelId="{F4B31154-4141-4DC2-A6C9-6E70860008D1}" type="presParOf" srcId="{D45D461F-F074-4518-8C83-9E7E24995FAB}" destId="{A1CE6C66-2AB9-4747-BB6E-D7E1291B841E}" srcOrd="1" destOrd="0" presId="urn:microsoft.com/office/officeart/2005/8/layout/orgChart1"/>
    <dgm:cxn modelId="{001DAA97-60FD-4434-907B-75286153F6FC}" type="presParOf" srcId="{28C8C08A-90A1-4EAF-BB25-E4709E1198C3}" destId="{ABF420A1-70E8-432D-B069-379540581C3E}" srcOrd="1" destOrd="0" presId="urn:microsoft.com/office/officeart/2005/8/layout/orgChart1"/>
    <dgm:cxn modelId="{C139CA2C-878E-4879-A9BC-D01AAB37057F}" type="presParOf" srcId="{28C8C08A-90A1-4EAF-BB25-E4709E1198C3}" destId="{7E908876-7A1A-4CAB-A831-43F1D88ACDF5}" srcOrd="2" destOrd="0" presId="urn:microsoft.com/office/officeart/2005/8/layout/orgChart1"/>
    <dgm:cxn modelId="{B2A3C7B0-0443-4444-842A-AB634CCE0090}" type="presParOf" srcId="{9EF55155-C78E-4983-9B06-89E954299085}" destId="{BF548157-4807-408F-ADC6-846DDBF7A698}" srcOrd="2" destOrd="0" presId="urn:microsoft.com/office/officeart/2005/8/layout/orgChart1"/>
    <dgm:cxn modelId="{F0867C78-AC19-47BD-A026-E6F6CB01AB9D}" type="presParOf" srcId="{9EF55155-C78E-4983-9B06-89E954299085}" destId="{6F2A4151-DA76-40B6-AAEA-CCF672D21BC7}" srcOrd="3" destOrd="0" presId="urn:microsoft.com/office/officeart/2005/8/layout/orgChart1"/>
    <dgm:cxn modelId="{791046FE-94D4-4579-8B12-ACFD67AC325D}" type="presParOf" srcId="{6F2A4151-DA76-40B6-AAEA-CCF672D21BC7}" destId="{E8468A36-EEA4-45E0-9396-9FA726B47A23}" srcOrd="0" destOrd="0" presId="urn:microsoft.com/office/officeart/2005/8/layout/orgChart1"/>
    <dgm:cxn modelId="{8A83186B-32B9-42D6-B948-8B6ED5DA5339}" type="presParOf" srcId="{E8468A36-EEA4-45E0-9396-9FA726B47A23}" destId="{B47D9AC8-46B4-42E2-A2EF-6F6B32305609}" srcOrd="0" destOrd="0" presId="urn:microsoft.com/office/officeart/2005/8/layout/orgChart1"/>
    <dgm:cxn modelId="{2C6E7515-537D-46CD-9AF2-C6A2390B05E7}" type="presParOf" srcId="{E8468A36-EEA4-45E0-9396-9FA726B47A23}" destId="{78DEEA8F-1CD6-4100-8B25-59EEECFF2CF9}" srcOrd="1" destOrd="0" presId="urn:microsoft.com/office/officeart/2005/8/layout/orgChart1"/>
    <dgm:cxn modelId="{64BC2AB2-24BD-431A-80A9-BD7D5FF68888}" type="presParOf" srcId="{6F2A4151-DA76-40B6-AAEA-CCF672D21BC7}" destId="{2F7A4650-8505-476C-B3D9-C9C88CB17BFF}" srcOrd="1" destOrd="0" presId="urn:microsoft.com/office/officeart/2005/8/layout/orgChart1"/>
    <dgm:cxn modelId="{7D4BBC32-E97C-4773-8464-AE5747A8BFC7}" type="presParOf" srcId="{6F2A4151-DA76-40B6-AAEA-CCF672D21BC7}" destId="{8D0B6EC8-288F-439B-BFA4-A8F2A8C62289}" srcOrd="2" destOrd="0" presId="urn:microsoft.com/office/officeart/2005/8/layout/orgChart1"/>
    <dgm:cxn modelId="{93B6C780-ECBF-4B1F-A126-48245F6E3150}" type="presParOf" srcId="{9EF55155-C78E-4983-9B06-89E954299085}" destId="{C5C05C8C-F272-4D19-A236-B76651D36148}" srcOrd="4" destOrd="0" presId="urn:microsoft.com/office/officeart/2005/8/layout/orgChart1"/>
    <dgm:cxn modelId="{EE50A00F-0D32-44C8-9A45-A263CBADB856}" type="presParOf" srcId="{9EF55155-C78E-4983-9B06-89E954299085}" destId="{6F6BBFED-8BD8-4EC0-A035-356027EDB4ED}" srcOrd="5" destOrd="0" presId="urn:microsoft.com/office/officeart/2005/8/layout/orgChart1"/>
    <dgm:cxn modelId="{B41B31FB-A0DA-439D-93DF-C76441629F67}" type="presParOf" srcId="{6F6BBFED-8BD8-4EC0-A035-356027EDB4ED}" destId="{B7B726BD-4A5B-4E92-9BFF-423781E99D35}" srcOrd="0" destOrd="0" presId="urn:microsoft.com/office/officeart/2005/8/layout/orgChart1"/>
    <dgm:cxn modelId="{AD4D0A07-99A0-411B-BA01-4D4FBC6C672F}" type="presParOf" srcId="{B7B726BD-4A5B-4E92-9BFF-423781E99D35}" destId="{58B3E7E2-2B82-4F4E-871D-4D344DD88D5A}" srcOrd="0" destOrd="0" presId="urn:microsoft.com/office/officeart/2005/8/layout/orgChart1"/>
    <dgm:cxn modelId="{D6F002B0-813D-4FA4-A7AF-C08E6612B9C3}" type="presParOf" srcId="{B7B726BD-4A5B-4E92-9BFF-423781E99D35}" destId="{52E7919C-1CA4-43AC-AD2D-A35C37940D12}" srcOrd="1" destOrd="0" presId="urn:microsoft.com/office/officeart/2005/8/layout/orgChart1"/>
    <dgm:cxn modelId="{033C359B-EADF-49D2-BFF7-62F8E0C89CCF}" type="presParOf" srcId="{6F6BBFED-8BD8-4EC0-A035-356027EDB4ED}" destId="{9CB41653-94C9-4D1A-BE7A-5427B24A47A3}" srcOrd="1" destOrd="0" presId="urn:microsoft.com/office/officeart/2005/8/layout/orgChart1"/>
    <dgm:cxn modelId="{ED4DB270-151F-4855-9F06-E37EFB935C3F}" type="presParOf" srcId="{6F6BBFED-8BD8-4EC0-A035-356027EDB4ED}" destId="{BF8FC135-31BA-4586-9164-A5CD74632B70}" srcOrd="2" destOrd="0" presId="urn:microsoft.com/office/officeart/2005/8/layout/orgChart1"/>
    <dgm:cxn modelId="{6D22FD4A-E3E8-4FB4-A2E9-849BCCF32AAE}" type="presParOf" srcId="{9EF55155-C78E-4983-9B06-89E954299085}" destId="{A207734B-9A0E-424C-ADEE-ABA02576AFF2}" srcOrd="6" destOrd="0" presId="urn:microsoft.com/office/officeart/2005/8/layout/orgChart1"/>
    <dgm:cxn modelId="{D3BFFE28-016D-4122-AB36-613BBE6A91B1}" type="presParOf" srcId="{9EF55155-C78E-4983-9B06-89E954299085}" destId="{2D97B02B-14A8-4F0C-B09A-8727FC1E78B8}" srcOrd="7" destOrd="0" presId="urn:microsoft.com/office/officeart/2005/8/layout/orgChart1"/>
    <dgm:cxn modelId="{CFA36DFD-2A8E-47B6-BF28-62171C71E8DA}" type="presParOf" srcId="{2D97B02B-14A8-4F0C-B09A-8727FC1E78B8}" destId="{BCC8E1F5-2EB3-43D9-BF7D-92DA0AE8EC78}" srcOrd="0" destOrd="0" presId="urn:microsoft.com/office/officeart/2005/8/layout/orgChart1"/>
    <dgm:cxn modelId="{31633454-4A0D-4D34-B44F-18DDC818636C}" type="presParOf" srcId="{BCC8E1F5-2EB3-43D9-BF7D-92DA0AE8EC78}" destId="{0096B318-753D-472B-BCE7-D7D018700657}" srcOrd="0" destOrd="0" presId="urn:microsoft.com/office/officeart/2005/8/layout/orgChart1"/>
    <dgm:cxn modelId="{EADCB5E3-017C-4DBF-B475-84FA0D3D45DE}" type="presParOf" srcId="{BCC8E1F5-2EB3-43D9-BF7D-92DA0AE8EC78}" destId="{F6FB3281-10F4-4A4C-86EF-3E6EF779F932}" srcOrd="1" destOrd="0" presId="urn:microsoft.com/office/officeart/2005/8/layout/orgChart1"/>
    <dgm:cxn modelId="{BD8D0FF7-2EB9-4DBC-A3A5-2642816B5FD5}" type="presParOf" srcId="{2D97B02B-14A8-4F0C-B09A-8727FC1E78B8}" destId="{017571ED-9013-4A17-82F8-AD73E92BCB45}" srcOrd="1" destOrd="0" presId="urn:microsoft.com/office/officeart/2005/8/layout/orgChart1"/>
    <dgm:cxn modelId="{1392282B-0BA8-4D6E-BB4E-0F15C08641A1}" type="presParOf" srcId="{2D97B02B-14A8-4F0C-B09A-8727FC1E78B8}" destId="{96A2C99E-7D9E-4C97-8EFF-9A0DCCA8513D}" srcOrd="2" destOrd="0" presId="urn:microsoft.com/office/officeart/2005/8/layout/orgChart1"/>
    <dgm:cxn modelId="{ED060166-9CF0-43DE-B3F5-9BB454264186}" type="presParOf" srcId="{9EF55155-C78E-4983-9B06-89E954299085}" destId="{8286FF5F-DAA9-41F0-B155-1D87750EC1C3}" srcOrd="8" destOrd="0" presId="urn:microsoft.com/office/officeart/2005/8/layout/orgChart1"/>
    <dgm:cxn modelId="{9599BEE2-2719-4EF3-8817-2DCB4AE0F8FD}" type="presParOf" srcId="{9EF55155-C78E-4983-9B06-89E954299085}" destId="{5BAD26AA-9F68-4B65-B66A-9F42E3027F30}" srcOrd="9" destOrd="0" presId="urn:microsoft.com/office/officeart/2005/8/layout/orgChart1"/>
    <dgm:cxn modelId="{94D415A6-CA12-42C2-819B-F8D38D7C451A}" type="presParOf" srcId="{5BAD26AA-9F68-4B65-B66A-9F42E3027F30}" destId="{32AD828C-722B-43E2-9A20-4A38A82A2EC7}" srcOrd="0" destOrd="0" presId="urn:microsoft.com/office/officeart/2005/8/layout/orgChart1"/>
    <dgm:cxn modelId="{6EC33AE7-9A83-4C19-8F13-5ECB7F591EAF}" type="presParOf" srcId="{32AD828C-722B-43E2-9A20-4A38A82A2EC7}" destId="{F0E5A0F5-700E-459D-AA63-8E1633DCC39B}" srcOrd="0" destOrd="0" presId="urn:microsoft.com/office/officeart/2005/8/layout/orgChart1"/>
    <dgm:cxn modelId="{4077ADD2-1C49-4DC1-BC8D-85458CDA2B73}" type="presParOf" srcId="{32AD828C-722B-43E2-9A20-4A38A82A2EC7}" destId="{68C91178-694F-4BFE-997D-B3AEC060E6BB}" srcOrd="1" destOrd="0" presId="urn:microsoft.com/office/officeart/2005/8/layout/orgChart1"/>
    <dgm:cxn modelId="{9E782542-6ECF-4C55-AB56-FD3F39D601EB}" type="presParOf" srcId="{5BAD26AA-9F68-4B65-B66A-9F42E3027F30}" destId="{3969F939-5F74-438E-8487-4B7BC02FC786}" srcOrd="1" destOrd="0" presId="urn:microsoft.com/office/officeart/2005/8/layout/orgChart1"/>
    <dgm:cxn modelId="{959ABA4D-3244-4426-80EA-552D8CC0D0DB}" type="presParOf" srcId="{5BAD26AA-9F68-4B65-B66A-9F42E3027F30}" destId="{42FE528D-33D7-4B3D-8244-4B196C847029}" srcOrd="2" destOrd="0" presId="urn:microsoft.com/office/officeart/2005/8/layout/orgChart1"/>
    <dgm:cxn modelId="{5DC210CC-80D4-4A13-9843-378EDF8F55EE}" type="presParOf" srcId="{9EF55155-C78E-4983-9B06-89E954299085}" destId="{6B26F3C3-CEB3-4DAE-8ECF-3EC9A903B4D3}" srcOrd="10" destOrd="0" presId="urn:microsoft.com/office/officeart/2005/8/layout/orgChart1"/>
    <dgm:cxn modelId="{DDA5932D-C322-492C-B8C1-503517F3D567}" type="presParOf" srcId="{9EF55155-C78E-4983-9B06-89E954299085}" destId="{4C68BBA8-53C1-4A26-B6CC-34F680723D53}" srcOrd="11" destOrd="0" presId="urn:microsoft.com/office/officeart/2005/8/layout/orgChart1"/>
    <dgm:cxn modelId="{CFB631DC-1B48-485D-BFFE-5525A85E8729}" type="presParOf" srcId="{4C68BBA8-53C1-4A26-B6CC-34F680723D53}" destId="{FD32F474-D895-4AEF-BB35-5AFAA7532BFF}" srcOrd="0" destOrd="0" presId="urn:microsoft.com/office/officeart/2005/8/layout/orgChart1"/>
    <dgm:cxn modelId="{BB32A783-CF41-492C-96BB-99B71550A2A7}" type="presParOf" srcId="{FD32F474-D895-4AEF-BB35-5AFAA7532BFF}" destId="{38EDE3E7-4FBF-403B-83E5-602C7021C69C}" srcOrd="0" destOrd="0" presId="urn:microsoft.com/office/officeart/2005/8/layout/orgChart1"/>
    <dgm:cxn modelId="{8A63C26C-3785-4391-9941-2611E9AE1001}" type="presParOf" srcId="{FD32F474-D895-4AEF-BB35-5AFAA7532BFF}" destId="{E0E4BE28-E7B2-41DB-94D2-7CB0DCA1AF7D}" srcOrd="1" destOrd="0" presId="urn:microsoft.com/office/officeart/2005/8/layout/orgChart1"/>
    <dgm:cxn modelId="{81761CF9-68D3-4E35-942D-15FCBE649BF3}" type="presParOf" srcId="{4C68BBA8-53C1-4A26-B6CC-34F680723D53}" destId="{6270F465-C238-43BB-895D-DC5BC068F470}" srcOrd="1" destOrd="0" presId="urn:microsoft.com/office/officeart/2005/8/layout/orgChart1"/>
    <dgm:cxn modelId="{EEF38139-D438-4210-B5FD-02F2762002E2}" type="presParOf" srcId="{4C68BBA8-53C1-4A26-B6CC-34F680723D53}" destId="{E9C72C3E-7EAE-442D-BA7E-DEB910E859C3}" srcOrd="2" destOrd="0" presId="urn:microsoft.com/office/officeart/2005/8/layout/orgChart1"/>
    <dgm:cxn modelId="{ADCEA10E-398C-4BFD-8755-7CCA25A541D2}" type="presParOf" srcId="{322EC97E-DFD7-4240-863B-20EE4E292C55}" destId="{43E03C9B-6BBE-45E8-8C3E-3BFE4010F312}" srcOrd="2" destOrd="0" presId="urn:microsoft.com/office/officeart/2005/8/layout/orgChart1"/>
    <dgm:cxn modelId="{48A4A358-444C-45B3-9DD1-8E98AE3A1661}" type="presParOf" srcId="{43E03C9B-6BBE-45E8-8C3E-3BFE4010F312}" destId="{EECC393B-1C5B-49AC-A453-D12D1FBA4A94}" srcOrd="0" destOrd="0" presId="urn:microsoft.com/office/officeart/2005/8/layout/orgChart1"/>
    <dgm:cxn modelId="{C283D376-900A-4779-A3D9-F37672AA5B1D}" type="presParOf" srcId="{43E03C9B-6BBE-45E8-8C3E-3BFE4010F312}" destId="{DB1BEF3F-EDBF-4A5F-B496-874724C3E4CE}" srcOrd="1" destOrd="0" presId="urn:microsoft.com/office/officeart/2005/8/layout/orgChart1"/>
    <dgm:cxn modelId="{5BF917A9-89C5-41C7-8B90-9FE34A8E1600}" type="presParOf" srcId="{DB1BEF3F-EDBF-4A5F-B496-874724C3E4CE}" destId="{8263AE93-81F9-4E98-A94C-3EF40D73D255}" srcOrd="0" destOrd="0" presId="urn:microsoft.com/office/officeart/2005/8/layout/orgChart1"/>
    <dgm:cxn modelId="{311BB1DC-C550-4251-8045-717C0A51B586}" type="presParOf" srcId="{8263AE93-81F9-4E98-A94C-3EF40D73D255}" destId="{8CB28691-6A2E-4FF3-A4AA-AAC760C5AE43}" srcOrd="0" destOrd="0" presId="urn:microsoft.com/office/officeart/2005/8/layout/orgChart1"/>
    <dgm:cxn modelId="{730A4AFB-673A-40A1-8D84-047FC360E644}" type="presParOf" srcId="{8263AE93-81F9-4E98-A94C-3EF40D73D255}" destId="{AE18F732-3E7E-485B-A8AA-77D2D5311542}" srcOrd="1" destOrd="0" presId="urn:microsoft.com/office/officeart/2005/8/layout/orgChart1"/>
    <dgm:cxn modelId="{C424A549-B654-4074-BEBB-87F14D5F7EA5}" type="presParOf" srcId="{DB1BEF3F-EDBF-4A5F-B496-874724C3E4CE}" destId="{B1DAA316-9B5F-4A68-8868-DAB13D629437}" srcOrd="1" destOrd="0" presId="urn:microsoft.com/office/officeart/2005/8/layout/orgChart1"/>
    <dgm:cxn modelId="{B5DEB1B5-E58F-41F6-859A-6E1FC61A57E6}" type="presParOf" srcId="{DB1BEF3F-EDBF-4A5F-B496-874724C3E4CE}" destId="{D2ED37A4-5542-448B-9CAE-B70A7C8F3421}" srcOrd="2" destOrd="0" presId="urn:microsoft.com/office/officeart/2005/8/layout/orgChart1"/>
    <dgm:cxn modelId="{B65BC527-AA2E-4AC4-AD98-FE1DB171A3C4}" type="presParOf" srcId="{43E03C9B-6BBE-45E8-8C3E-3BFE4010F312}" destId="{71137817-6C2C-42A4-93EF-28480C4D5D2E}" srcOrd="2" destOrd="0" presId="urn:microsoft.com/office/officeart/2005/8/layout/orgChart1"/>
    <dgm:cxn modelId="{8F1E5384-181A-4C13-BEDD-1693AF280521}" type="presParOf" srcId="{43E03C9B-6BBE-45E8-8C3E-3BFE4010F312}" destId="{4BA0E958-4970-47B1-A574-F012958970F0}" srcOrd="3" destOrd="0" presId="urn:microsoft.com/office/officeart/2005/8/layout/orgChart1"/>
    <dgm:cxn modelId="{687EC1F9-287D-475E-A0DA-D62FCF019A61}" type="presParOf" srcId="{4BA0E958-4970-47B1-A574-F012958970F0}" destId="{B6475710-62D5-4E04-86C2-52F1277265CA}" srcOrd="0" destOrd="0" presId="urn:microsoft.com/office/officeart/2005/8/layout/orgChart1"/>
    <dgm:cxn modelId="{47111DA9-0691-4C72-8ED0-DA75D0B45561}" type="presParOf" srcId="{B6475710-62D5-4E04-86C2-52F1277265CA}" destId="{C9C60BD7-3902-4009-9505-9E9BED747306}" srcOrd="0" destOrd="0" presId="urn:microsoft.com/office/officeart/2005/8/layout/orgChart1"/>
    <dgm:cxn modelId="{9FF2DE40-223B-49A3-9289-388B31FDF644}" type="presParOf" srcId="{B6475710-62D5-4E04-86C2-52F1277265CA}" destId="{C7E0D18C-BF21-447E-8C9B-7DF698EDCE75}" srcOrd="1" destOrd="0" presId="urn:microsoft.com/office/officeart/2005/8/layout/orgChart1"/>
    <dgm:cxn modelId="{694E5E01-8636-4CA0-8466-ACE45B5A498F}" type="presParOf" srcId="{4BA0E958-4970-47B1-A574-F012958970F0}" destId="{EDD0A396-6376-4096-AA61-CFF4BF247D4E}" srcOrd="1" destOrd="0" presId="urn:microsoft.com/office/officeart/2005/8/layout/orgChart1"/>
    <dgm:cxn modelId="{059BB270-3943-4CDC-B0A1-364A19CAD55B}" type="presParOf" srcId="{4BA0E958-4970-47B1-A574-F012958970F0}" destId="{C419DB6F-D14C-415D-A3FD-088658EB1B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37817-6C2C-42A4-93EF-28480C4D5D2E}">
      <dsp:nvSpPr>
        <dsp:cNvPr id="0" name=""/>
        <dsp:cNvSpPr/>
      </dsp:nvSpPr>
      <dsp:spPr>
        <a:xfrm>
          <a:off x="4229100" y="859122"/>
          <a:ext cx="125893" cy="1172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2877"/>
              </a:lnTo>
              <a:lnTo>
                <a:pt x="125893" y="1172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C393B-1C5B-49AC-A453-D12D1FBA4A94}">
      <dsp:nvSpPr>
        <dsp:cNvPr id="0" name=""/>
        <dsp:cNvSpPr/>
      </dsp:nvSpPr>
      <dsp:spPr>
        <a:xfrm>
          <a:off x="4103206" y="859122"/>
          <a:ext cx="125893" cy="1172877"/>
        </a:xfrm>
        <a:custGeom>
          <a:avLst/>
          <a:gdLst/>
          <a:ahLst/>
          <a:cxnLst/>
          <a:rect l="0" t="0" r="0" b="0"/>
          <a:pathLst>
            <a:path>
              <a:moveTo>
                <a:pt x="125893" y="0"/>
              </a:moveTo>
              <a:lnTo>
                <a:pt x="125893" y="1172877"/>
              </a:lnTo>
              <a:lnTo>
                <a:pt x="0" y="11728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6F3C3-CEB3-4DAE-8ECF-3EC9A903B4D3}">
      <dsp:nvSpPr>
        <dsp:cNvPr id="0" name=""/>
        <dsp:cNvSpPr/>
      </dsp:nvSpPr>
      <dsp:spPr>
        <a:xfrm>
          <a:off x="4183380" y="859122"/>
          <a:ext cx="91440" cy="102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73716" y="0"/>
              </a:lnTo>
              <a:lnTo>
                <a:pt x="73716" y="102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6FF5F-DAA9-41F0-B155-1D87750EC1C3}">
      <dsp:nvSpPr>
        <dsp:cNvPr id="0" name=""/>
        <dsp:cNvSpPr/>
      </dsp:nvSpPr>
      <dsp:spPr>
        <a:xfrm>
          <a:off x="4229100" y="859122"/>
          <a:ext cx="1932991" cy="1724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056"/>
              </a:lnTo>
              <a:lnTo>
                <a:pt x="1932991" y="1599056"/>
              </a:lnTo>
              <a:lnTo>
                <a:pt x="1932991" y="17249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7734B-9A0E-424C-ADEE-ABA02576AFF2}">
      <dsp:nvSpPr>
        <dsp:cNvPr id="0" name=""/>
        <dsp:cNvSpPr/>
      </dsp:nvSpPr>
      <dsp:spPr>
        <a:xfrm>
          <a:off x="4229100" y="859122"/>
          <a:ext cx="408997" cy="1725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9655"/>
              </a:lnTo>
              <a:lnTo>
                <a:pt x="408997" y="1599655"/>
              </a:lnTo>
              <a:lnTo>
                <a:pt x="408997" y="1725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05C8C-F272-4D19-A236-B76651D36148}">
      <dsp:nvSpPr>
        <dsp:cNvPr id="0" name=""/>
        <dsp:cNvSpPr/>
      </dsp:nvSpPr>
      <dsp:spPr>
        <a:xfrm>
          <a:off x="3190287" y="859122"/>
          <a:ext cx="1038812" cy="1725621"/>
        </a:xfrm>
        <a:custGeom>
          <a:avLst/>
          <a:gdLst/>
          <a:ahLst/>
          <a:cxnLst/>
          <a:rect l="0" t="0" r="0" b="0"/>
          <a:pathLst>
            <a:path>
              <a:moveTo>
                <a:pt x="1038812" y="0"/>
              </a:moveTo>
              <a:lnTo>
                <a:pt x="1038812" y="1599727"/>
              </a:lnTo>
              <a:lnTo>
                <a:pt x="0" y="1599727"/>
              </a:lnTo>
              <a:lnTo>
                <a:pt x="0" y="1725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48157-4807-408F-ADC6-846DDBF7A698}">
      <dsp:nvSpPr>
        <dsp:cNvPr id="0" name=""/>
        <dsp:cNvSpPr/>
      </dsp:nvSpPr>
      <dsp:spPr>
        <a:xfrm>
          <a:off x="4229100" y="859122"/>
          <a:ext cx="3380789" cy="172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113"/>
              </a:lnTo>
              <a:lnTo>
                <a:pt x="3380789" y="1597113"/>
              </a:lnTo>
              <a:lnTo>
                <a:pt x="3380789" y="17230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9D7BC-CAE9-4CF4-B5A3-013192B87A56}">
      <dsp:nvSpPr>
        <dsp:cNvPr id="0" name=""/>
        <dsp:cNvSpPr/>
      </dsp:nvSpPr>
      <dsp:spPr>
        <a:xfrm>
          <a:off x="1596452" y="859122"/>
          <a:ext cx="2632647" cy="1725549"/>
        </a:xfrm>
        <a:custGeom>
          <a:avLst/>
          <a:gdLst/>
          <a:ahLst/>
          <a:cxnLst/>
          <a:rect l="0" t="0" r="0" b="0"/>
          <a:pathLst>
            <a:path>
              <a:moveTo>
                <a:pt x="2632647" y="0"/>
              </a:moveTo>
              <a:lnTo>
                <a:pt x="2632647" y="1599655"/>
              </a:lnTo>
              <a:lnTo>
                <a:pt x="0" y="1599655"/>
              </a:lnTo>
              <a:lnTo>
                <a:pt x="0" y="17255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84AF8-BE9D-4101-959C-4EBAACEED04C}">
      <dsp:nvSpPr>
        <dsp:cNvPr id="0" name=""/>
        <dsp:cNvSpPr/>
      </dsp:nvSpPr>
      <dsp:spPr>
        <a:xfrm>
          <a:off x="3629607" y="259630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Bill Wagner Chairman</a:t>
          </a:r>
        </a:p>
      </dsp:txBody>
      <dsp:txXfrm>
        <a:off x="3629607" y="259630"/>
        <a:ext cx="1198984" cy="599492"/>
      </dsp:txXfrm>
    </dsp:sp>
    <dsp:sp modelId="{BEB918FA-0984-4706-8E7B-45206A9E0555}">
      <dsp:nvSpPr>
        <dsp:cNvPr id="0" name=""/>
        <dsp:cNvSpPr/>
      </dsp:nvSpPr>
      <dsp:spPr>
        <a:xfrm>
          <a:off x="996960" y="2584672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Jen </a:t>
          </a:r>
          <a:r>
            <a:rPr lang="en-US" sz="1200" b="1" kern="1200" dirty="0" err="1"/>
            <a:t>Ranaletti</a:t>
          </a:r>
          <a:r>
            <a:rPr lang="en-US" sz="1200" b="1" kern="1200" dirty="0"/>
            <a:t> Board Member</a:t>
          </a:r>
        </a:p>
      </dsp:txBody>
      <dsp:txXfrm>
        <a:off x="996960" y="2584672"/>
        <a:ext cx="1198984" cy="599492"/>
      </dsp:txXfrm>
    </dsp:sp>
    <dsp:sp modelId="{B47D9AC8-46B4-42E2-A2EF-6F6B32305609}">
      <dsp:nvSpPr>
        <dsp:cNvPr id="0" name=""/>
        <dsp:cNvSpPr/>
      </dsp:nvSpPr>
      <dsp:spPr>
        <a:xfrm>
          <a:off x="7010397" y="2582130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Vacant      Board Member</a:t>
          </a:r>
        </a:p>
      </dsp:txBody>
      <dsp:txXfrm>
        <a:off x="7010397" y="2582130"/>
        <a:ext cx="1198984" cy="599492"/>
      </dsp:txXfrm>
    </dsp:sp>
    <dsp:sp modelId="{58B3E7E2-2B82-4F4E-871D-4D344DD88D5A}">
      <dsp:nvSpPr>
        <dsp:cNvPr id="0" name=""/>
        <dsp:cNvSpPr/>
      </dsp:nvSpPr>
      <dsp:spPr>
        <a:xfrm>
          <a:off x="2590794" y="2584744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Vacant      Board Member</a:t>
          </a:r>
        </a:p>
      </dsp:txBody>
      <dsp:txXfrm>
        <a:off x="2590794" y="2584744"/>
        <a:ext cx="1198984" cy="599492"/>
      </dsp:txXfrm>
    </dsp:sp>
    <dsp:sp modelId="{0096B318-753D-472B-BCE7-D7D018700657}">
      <dsp:nvSpPr>
        <dsp:cNvPr id="0" name=""/>
        <dsp:cNvSpPr/>
      </dsp:nvSpPr>
      <dsp:spPr>
        <a:xfrm>
          <a:off x="4038605" y="2584672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Don MacSwan     Board Member</a:t>
          </a:r>
        </a:p>
      </dsp:txBody>
      <dsp:txXfrm>
        <a:off x="4038605" y="2584672"/>
        <a:ext cx="1198984" cy="599492"/>
      </dsp:txXfrm>
    </dsp:sp>
    <dsp:sp modelId="{F0E5A0F5-700E-459D-AA63-8E1633DCC39B}">
      <dsp:nvSpPr>
        <dsp:cNvPr id="0" name=""/>
        <dsp:cNvSpPr/>
      </dsp:nvSpPr>
      <dsp:spPr>
        <a:xfrm>
          <a:off x="5562599" y="2584072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Larry Helwig Board Member</a:t>
          </a:r>
        </a:p>
      </dsp:txBody>
      <dsp:txXfrm>
        <a:off x="5562599" y="2584072"/>
        <a:ext cx="1198984" cy="599492"/>
      </dsp:txXfrm>
    </dsp:sp>
    <dsp:sp modelId="{38EDE3E7-4FBF-403B-83E5-602C7021C69C}">
      <dsp:nvSpPr>
        <dsp:cNvPr id="0" name=""/>
        <dsp:cNvSpPr/>
      </dsp:nvSpPr>
      <dsp:spPr>
        <a:xfrm>
          <a:off x="3657603" y="961432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Tom </a:t>
          </a:r>
          <a:r>
            <a:rPr lang="en-US" sz="1200" b="1" kern="1200" dirty="0" err="1"/>
            <a:t>Kontak</a:t>
          </a:r>
          <a:r>
            <a:rPr lang="en-US" sz="1200" b="1" kern="1200" dirty="0"/>
            <a:t>     Vice Chairman</a:t>
          </a:r>
        </a:p>
      </dsp:txBody>
      <dsp:txXfrm>
        <a:off x="3657603" y="961432"/>
        <a:ext cx="1198984" cy="599492"/>
      </dsp:txXfrm>
    </dsp:sp>
    <dsp:sp modelId="{8CB28691-6A2E-4FF3-A4AA-AAC760C5AE43}">
      <dsp:nvSpPr>
        <dsp:cNvPr id="0" name=""/>
        <dsp:cNvSpPr/>
      </dsp:nvSpPr>
      <dsp:spPr>
        <a:xfrm>
          <a:off x="2904221" y="173225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Rich Torcasio Secretary</a:t>
          </a:r>
        </a:p>
      </dsp:txBody>
      <dsp:txXfrm>
        <a:off x="2904221" y="1732253"/>
        <a:ext cx="1198984" cy="599492"/>
      </dsp:txXfrm>
    </dsp:sp>
    <dsp:sp modelId="{C9C60BD7-3902-4009-9505-9E9BED747306}">
      <dsp:nvSpPr>
        <dsp:cNvPr id="0" name=""/>
        <dsp:cNvSpPr/>
      </dsp:nvSpPr>
      <dsp:spPr>
        <a:xfrm>
          <a:off x="4354993" y="1732253"/>
          <a:ext cx="1198984" cy="5994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Vic Montalbo Treasurer</a:t>
          </a:r>
        </a:p>
      </dsp:txBody>
      <dsp:txXfrm>
        <a:off x="4354993" y="1732253"/>
        <a:ext cx="1198984" cy="599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339" cy="46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>
            <a:lvl1pPr defTabSz="9289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910" y="0"/>
            <a:ext cx="3013339" cy="46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>
            <a:lvl1pPr algn="r" defTabSz="9289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20" y="4422142"/>
            <a:ext cx="5562599" cy="418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691"/>
            <a:ext cx="3013339" cy="46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b" anchorCtr="0" compatLnSpc="1">
            <a:prstTxWarp prst="textNoShape">
              <a:avLst/>
            </a:prstTxWarp>
          </a:bodyPr>
          <a:lstStyle>
            <a:lvl1pPr defTabSz="9289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910" y="8842691"/>
            <a:ext cx="3013339" cy="464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23" tIns="46462" rIns="92923" bIns="46462" numCol="1" anchor="b" anchorCtr="0" compatLnSpc="1">
            <a:prstTxWarp prst="textNoShape">
              <a:avLst/>
            </a:prstTxWarp>
          </a:bodyPr>
          <a:lstStyle>
            <a:lvl1pPr algn="r" defTabSz="928954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E18DDDA6-EFCA-409D-B11F-B1780CB03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3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7C19F6-2EA2-4934-AC7F-6A22B3199FF2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0C0EC-863C-4C1A-91F4-FE3B39619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7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FE05F-650D-4980-B0F5-B12133CF5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B0429-8C06-4B56-9C13-0CC82B3DC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3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927C6-8960-483D-AB9B-87A4028560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4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08A28-EF99-441D-9D0B-56989D6E8D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69449-7F36-446B-8D9A-C6A7990883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8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BFCE-6C62-422B-AE23-03A2FAD31D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5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488D3-A289-4F05-94F4-10ED76804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AD6D-4BB6-487D-9608-10F8F5F27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CC04-0124-457D-82D8-4C4A712036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86AAD-7F6F-4ED7-A5A2-55CFB15BF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116C65A2-C35C-4852-BF91-061C1FB7A4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7" name="Rectangle 7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96962"/>
          </a:xfrm>
          <a:noFill/>
          <a:ln/>
        </p:spPr>
        <p:txBody>
          <a:bodyPr anchor="b"/>
          <a:lstStyle/>
          <a:p>
            <a:r>
              <a:rPr lang="en-US" sz="2800" dirty="0"/>
              <a:t>Wheatfield Local Development Corporation</a:t>
            </a:r>
            <a:br>
              <a:rPr lang="en-US" sz="2800" dirty="0"/>
            </a:br>
            <a:r>
              <a:rPr lang="en-US" sz="2800" dirty="0"/>
              <a:t>2023 Board of Directors Organizational Chart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73725985"/>
              </p:ext>
            </p:extLst>
          </p:nvPr>
        </p:nvGraphicFramePr>
        <p:xfrm>
          <a:off x="304800" y="13716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05400" y="1682313"/>
            <a:ext cx="16002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4/2026</a:t>
            </a:r>
          </a:p>
          <a:p>
            <a:pPr algn="ctr"/>
            <a:r>
              <a:rPr lang="en-US" sz="900" dirty="0"/>
              <a:t>Chairman Term Expires 4/2024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1200" y="3158754"/>
            <a:ext cx="15240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4/2024</a:t>
            </a:r>
          </a:p>
          <a:p>
            <a:pPr algn="ctr"/>
            <a:r>
              <a:rPr lang="en-US" sz="900" dirty="0"/>
              <a:t>Treasurer Term Expires 4/2024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6090" y="4571999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3455" y="4581385"/>
            <a:ext cx="15240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Town of Wheatfield Board Appointed position – renewed annually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0"/>
            <a:ext cx="1524000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/>
          </a:p>
        </p:txBody>
      </p:sp>
      <p:sp>
        <p:nvSpPr>
          <p:cNvPr id="11" name="Rectangle 75"/>
          <p:cNvSpPr txBox="1">
            <a:spLocks noChangeArrowheads="1"/>
          </p:cNvSpPr>
          <p:nvPr/>
        </p:nvSpPr>
        <p:spPr bwMode="auto">
          <a:xfrm>
            <a:off x="457200" y="5029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Committee Members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486400"/>
            <a:ext cx="17526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Finance Committee</a:t>
            </a:r>
          </a:p>
          <a:p>
            <a:pPr algn="ctr"/>
            <a:r>
              <a:rPr lang="en-US" dirty="0"/>
              <a:t>Vic Montalbo</a:t>
            </a:r>
          </a:p>
          <a:p>
            <a:pPr algn="ctr"/>
            <a:r>
              <a:rPr lang="en-US" dirty="0"/>
              <a:t>Larry </a:t>
            </a:r>
            <a:r>
              <a:rPr lang="en-US" dirty="0" err="1"/>
              <a:t>Helwig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5486400"/>
            <a:ext cx="175260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Audit Committee</a:t>
            </a:r>
          </a:p>
          <a:p>
            <a:pPr algn="ctr"/>
            <a:r>
              <a:rPr lang="en-US" dirty="0"/>
              <a:t>Bill Wagner</a:t>
            </a:r>
          </a:p>
          <a:p>
            <a:pPr algn="ctr"/>
            <a:r>
              <a:rPr lang="en-US" dirty="0"/>
              <a:t>TBD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5486400"/>
            <a:ext cx="19812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Governance Committee</a:t>
            </a:r>
          </a:p>
          <a:p>
            <a:pPr algn="ctr"/>
            <a:r>
              <a:rPr lang="en-US" dirty="0"/>
              <a:t>TBD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5F9CC6-D044-4463-A89F-0D18C06BA986}"/>
              </a:ext>
            </a:extLst>
          </p:cNvPr>
          <p:cNvSpPr txBox="1"/>
          <p:nvPr/>
        </p:nvSpPr>
        <p:spPr>
          <a:xfrm>
            <a:off x="4320310" y="4581385"/>
            <a:ext cx="137160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Ex-Officio Town Supervisors Position </a:t>
            </a:r>
          </a:p>
          <a:p>
            <a:pPr algn="ctr"/>
            <a:r>
              <a:rPr lang="en-US" sz="900" dirty="0"/>
              <a:t>– No Term Limit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90EADA-0749-4D79-932A-C3AFD0833B5B}"/>
              </a:ext>
            </a:extLst>
          </p:cNvPr>
          <p:cNvSpPr txBox="1"/>
          <p:nvPr/>
        </p:nvSpPr>
        <p:spPr>
          <a:xfrm>
            <a:off x="1738745" y="3160599"/>
            <a:ext cx="15240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4/2025</a:t>
            </a:r>
          </a:p>
          <a:p>
            <a:pPr algn="ctr"/>
            <a:r>
              <a:rPr lang="en-US" sz="900" dirty="0"/>
              <a:t>Secretary Term Expires </a:t>
            </a:r>
          </a:p>
          <a:p>
            <a:pPr algn="ctr"/>
            <a:r>
              <a:rPr lang="en-US" sz="900" dirty="0"/>
              <a:t>4/2024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DF458A-6561-E440-7A06-0836D8521667}"/>
              </a:ext>
            </a:extLst>
          </p:cNvPr>
          <p:cNvSpPr txBox="1"/>
          <p:nvPr/>
        </p:nvSpPr>
        <p:spPr>
          <a:xfrm>
            <a:off x="5140036" y="2367344"/>
            <a:ext cx="1794164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Term Expires 4/2025</a:t>
            </a:r>
          </a:p>
          <a:p>
            <a:pPr algn="ctr"/>
            <a:r>
              <a:rPr lang="en-US" sz="900" dirty="0"/>
              <a:t>Vice Chairman Term Expires 4/2024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 organizational 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p1082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p1082[1]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p1082[1]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p1082[1]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46318F-079A-428D-89F7-8135169F66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organizational chart</Template>
  <TotalTime>8874</TotalTime>
  <Words>108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Business organizational chart</vt:lpstr>
      <vt:lpstr>Wheatfield Local Development Corporation 2023 Board of Directors Organizational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Wheatfield Local Development Corporation 2016 Board of Directors Organizational Chart</dc:title>
  <dc:creator>Wagner Management LLC</dc:creator>
  <cp:lastModifiedBy>WMLLC2</cp:lastModifiedBy>
  <cp:revision>9</cp:revision>
  <cp:lastPrinted>2023-05-09T21:36:07Z</cp:lastPrinted>
  <dcterms:created xsi:type="dcterms:W3CDTF">2016-04-03T23:02:57Z</dcterms:created>
  <dcterms:modified xsi:type="dcterms:W3CDTF">2023-05-15T22:39:02Z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TC060889761033</vt:lpwstr>
  </property>
</Properties>
</file>